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4"/>
  </p:sldMasterIdLst>
  <p:notesMasterIdLst>
    <p:notesMasterId r:id="rId30"/>
  </p:notesMasterIdLst>
  <p:sldIdLst>
    <p:sldId id="256" r:id="rId5"/>
    <p:sldId id="257" r:id="rId6"/>
    <p:sldId id="276" r:id="rId7"/>
    <p:sldId id="268" r:id="rId8"/>
    <p:sldId id="270" r:id="rId9"/>
    <p:sldId id="283" r:id="rId10"/>
    <p:sldId id="269" r:id="rId11"/>
    <p:sldId id="272" r:id="rId12"/>
    <p:sldId id="259" r:id="rId13"/>
    <p:sldId id="260" r:id="rId14"/>
    <p:sldId id="261" r:id="rId15"/>
    <p:sldId id="262" r:id="rId16"/>
    <p:sldId id="263" r:id="rId17"/>
    <p:sldId id="277" r:id="rId18"/>
    <p:sldId id="265" r:id="rId19"/>
    <p:sldId id="264" r:id="rId20"/>
    <p:sldId id="266" r:id="rId21"/>
    <p:sldId id="267" r:id="rId22"/>
    <p:sldId id="278" r:id="rId23"/>
    <p:sldId id="279" r:id="rId24"/>
    <p:sldId id="273" r:id="rId25"/>
    <p:sldId id="274" r:id="rId26"/>
    <p:sldId id="275" r:id="rId27"/>
    <p:sldId id="280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9"/>
    <a:srgbClr val="FFF0C4"/>
    <a:srgbClr val="FFFDC4"/>
    <a:srgbClr val="D1B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A8192-EE7D-428C-A6DB-167916533B81}" v="229" dt="2020-09-25T23:23:43.433"/>
    <p1510:client id="{0DAD2ED8-5A81-4D2E-BDBA-1DA4E9E32993}" v="14" dt="2020-09-25T23:40:43.761"/>
    <p1510:client id="{16362299-004F-4188-9231-65FD19F38FF8}" v="294" dt="2020-09-25T20:29:29.355"/>
    <p1510:client id="{16A05D24-36FE-42ED-A529-5E857FB3187E}" v="174" dt="2020-10-01T01:41:06.634"/>
    <p1510:client id="{179EFD7F-797D-4B8F-B1C7-D431E417B716}" v="41" dt="2020-10-06T16:33:28.285"/>
    <p1510:client id="{22E8697D-7D4D-4CA7-97AA-33CD48BDB854}" v="137" dt="2020-10-01T01:44:49.819"/>
    <p1510:client id="{489F1BCF-3E83-4A89-AE05-7931D4BA06DD}" v="624" dt="2020-10-01T01:02:14.056"/>
    <p1510:client id="{4D079D39-A1F9-46F3-9F39-C65AA9293F8B}" v="66" dt="2020-10-05T23:36:53.363"/>
    <p1510:client id="{5357BA4E-77D1-47A0-9044-EC322BEE2231}" v="9" dt="2020-09-30T23:11:13.508"/>
    <p1510:client id="{56A1B05D-0DB2-4941-85B3-68CFD7CF0624}" v="8" dt="2020-09-23T22:01:41.279"/>
    <p1510:client id="{5C99D1C5-57E0-40A7-B81F-8DEA550DD7DB}" v="565" dt="2020-10-01T01:49:33.224"/>
    <p1510:client id="{5DA8BF18-C14B-4734-81DD-E7EE0015079A}" v="108" dt="2020-09-25T23:23:23.870"/>
    <p1510:client id="{63B9FF0D-6201-46D5-A74D-14FF4357F5C5}" v="963" dt="2020-09-25T23:46:23.149"/>
    <p1510:client id="{64068CAF-B937-44A2-A33E-DB8E576EADE4}" v="1146" dt="2020-10-01T01:01:28.552"/>
    <p1510:client id="{78E72912-8294-4BCA-A541-1240D86CBD43}" v="130" dt="2020-10-06T00:10:50.834"/>
    <p1510:client id="{7FA2416A-C5D9-437A-ACFE-BD32D30BC84D}" v="160" dt="2020-09-23T21:58:14.800"/>
    <p1510:client id="{87AC0246-7384-401E-9D1E-63EE846FE709}" v="898" dt="2020-09-25T22:59:49.797"/>
    <p1510:client id="{8F5B7F52-05DA-4763-B8BB-83C071C13E07}" v="680" dt="2020-09-26T00:14:27.719"/>
    <p1510:client id="{976E41F8-D8DC-4449-9BE5-36D8189B9DDF}" v="361" dt="2020-10-01T01:46:36.775"/>
    <p1510:client id="{AF989F95-E25B-466E-8729-84A9393E8DA5}" v="6" dt="2020-10-06T16:34:18.432"/>
    <p1510:client id="{B041A226-98B1-483B-BC1C-A041CFEFD25F}" v="119" dt="2020-10-05T23:17:40.791"/>
    <p1510:client id="{B227F45E-E194-4423-B961-1ADC4C36E745}" v="530" dt="2020-09-25T23:15:40.161"/>
    <p1510:client id="{B8FA2DB1-D668-42C8-9352-EF8DDF141751}" v="5" dt="2020-10-05T23:14:07.776"/>
    <p1510:client id="{BF5F1C00-F75A-46DC-BE8C-85F3D45E5ED0}" v="169" dt="2020-10-01T00:20:38.923"/>
    <p1510:client id="{C9155E78-E725-4341-928B-20C5601E66EB}" v="72" dt="2020-09-25T22:30:38.116"/>
    <p1510:client id="{CA539404-ECCE-4581-9102-55B5640CF44F}" v="715" dt="2020-10-06T16:25:25.704"/>
    <p1510:client id="{CADD6591-A8B8-4CDD-96AD-2CD373A819EB}" v="46" dt="2020-10-05T23:24:39.570"/>
    <p1510:client id="{DA64804E-3BC7-4348-AAFE-D9247E6B6375}" v="196" dt="2020-09-26T00:14:35.788"/>
    <p1510:client id="{DCD2FDD7-966F-409D-84CE-33B03E6E29F4}" v="410" dt="2020-10-05T23:25:41.035"/>
    <p1510:client id="{DDCEF19C-DE15-4D8F-A36F-5A9B531100D2}" v="165" dt="2020-10-01T01:16:37.818"/>
    <p1510:client id="{EAF69BCC-B748-4132-84C3-A3842ACA6BC0}" v="341" dt="2020-10-06T16:31:41.660"/>
    <p1510:client id="{ED377786-AE2C-439D-98FB-4333E596FA49}" v="40" dt="2020-09-25T23:02:01.510"/>
    <p1510:client id="{EFEAE27A-DDFB-4CE7-956C-C39B761CAEB1}" v="21" dt="2020-10-05T23:26:09.417"/>
    <p1510:client id="{F62CD315-F400-468E-B4E5-1A8ACA6B6860}" v="1479" dt="2020-09-23T22:58:11.441"/>
    <p1510:client id="{F811A38F-F6B1-4E1E-95DE-445EE7271FFD}" v="392" dt="2020-09-24T00:55:08.698"/>
    <p1510:client id="{F8871E1A-10E6-484D-848C-CE1652A814A2}" v="1054" dt="2020-09-23T18:23:47.294"/>
    <p1510:client id="{F8F4B009-CDDD-428A-AA57-E492154FAEA1}" v="7" dt="2020-10-05T18:56:59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Garrett" userId="S::gas203@msstate.edu::3cfeb521-fca0-428e-831c-b8330432ff90" providerId="AD" clId="Web-{ED377786-AE2C-439D-98FB-4333E596FA49}"/>
    <pc:docChg chg="modSld">
      <pc:chgData name="Smith, Garrett" userId="S::gas203@msstate.edu::3cfeb521-fca0-428e-831c-b8330432ff90" providerId="AD" clId="Web-{ED377786-AE2C-439D-98FB-4333E596FA49}" dt="2020-09-25T23:02:01.510" v="9"/>
      <pc:docMkLst>
        <pc:docMk/>
      </pc:docMkLst>
      <pc:sldChg chg="addSp delSp modSp">
        <pc:chgData name="Smith, Garrett" userId="S::gas203@msstate.edu::3cfeb521-fca0-428e-831c-b8330432ff90" providerId="AD" clId="Web-{ED377786-AE2C-439D-98FB-4333E596FA49}" dt="2020-09-25T23:02:01.510" v="9"/>
        <pc:sldMkLst>
          <pc:docMk/>
          <pc:sldMk cId="34640047" sldId="265"/>
        </pc:sldMkLst>
        <pc:spChg chg="mod">
          <ac:chgData name="Smith, Garrett" userId="S::gas203@msstate.edu::3cfeb521-fca0-428e-831c-b8330432ff90" providerId="AD" clId="Web-{ED377786-AE2C-439D-98FB-4333E596FA49}" dt="2020-09-25T23:01:22.634" v="2" actId="20577"/>
          <ac:spMkLst>
            <pc:docMk/>
            <pc:sldMk cId="34640047" sldId="265"/>
            <ac:spMk id="3" creationId="{5413D36C-5210-44A9-9AB1-148E4A5C3BF3}"/>
          </ac:spMkLst>
        </pc:spChg>
        <pc:graphicFrameChg chg="add del mod modGraphic">
          <ac:chgData name="Smith, Garrett" userId="S::gas203@msstate.edu::3cfeb521-fca0-428e-831c-b8330432ff90" providerId="AD" clId="Web-{ED377786-AE2C-439D-98FB-4333E596FA49}" dt="2020-09-25T23:02:01.510" v="9"/>
          <ac:graphicFrameMkLst>
            <pc:docMk/>
            <pc:sldMk cId="34640047" sldId="265"/>
            <ac:graphicFrameMk id="6" creationId="{75DA2D28-6E3E-424E-8D00-FA3865D3DCF4}"/>
          </ac:graphicFrameMkLst>
        </pc:graphicFrameChg>
      </pc:sldChg>
    </pc:docChg>
  </pc:docChgLst>
  <pc:docChgLst>
    <pc:chgData name="Mohundro, Drew" userId="S::jdm1345@msstate.edu::1409edce-db9c-4f09-8323-77fc479243e2" providerId="AD" clId="Web-{78E72912-8294-4BCA-A541-1240D86CBD43}"/>
    <pc:docChg chg="modSld">
      <pc:chgData name="Mohundro, Drew" userId="S::jdm1345@msstate.edu::1409edce-db9c-4f09-8323-77fc479243e2" providerId="AD" clId="Web-{78E72912-8294-4BCA-A541-1240D86CBD43}" dt="2020-10-06T00:10:50.834" v="129" actId="20577"/>
      <pc:docMkLst>
        <pc:docMk/>
      </pc:docMkLst>
      <pc:sldChg chg="modSp">
        <pc:chgData name="Mohundro, Drew" userId="S::jdm1345@msstate.edu::1409edce-db9c-4f09-8323-77fc479243e2" providerId="AD" clId="Web-{78E72912-8294-4BCA-A541-1240D86CBD43}" dt="2020-10-06T00:09:27.645" v="122" actId="20577"/>
        <pc:sldMkLst>
          <pc:docMk/>
          <pc:sldMk cId="3315641359" sldId="278"/>
        </pc:sldMkLst>
        <pc:spChg chg="mod">
          <ac:chgData name="Mohundro, Drew" userId="S::jdm1345@msstate.edu::1409edce-db9c-4f09-8323-77fc479243e2" providerId="AD" clId="Web-{78E72912-8294-4BCA-A541-1240D86CBD43}" dt="2020-10-06T00:09:27.645" v="122" actId="20577"/>
          <ac:spMkLst>
            <pc:docMk/>
            <pc:sldMk cId="3315641359" sldId="278"/>
            <ac:spMk id="5" creationId="{99BD6545-4F88-4340-812C-58D60773E676}"/>
          </ac:spMkLst>
        </pc:spChg>
      </pc:sldChg>
      <pc:sldChg chg="modSp">
        <pc:chgData name="Mohundro, Drew" userId="S::jdm1345@msstate.edu::1409edce-db9c-4f09-8323-77fc479243e2" providerId="AD" clId="Web-{78E72912-8294-4BCA-A541-1240D86CBD43}" dt="2020-10-06T00:09:14.425" v="116" actId="20577"/>
        <pc:sldMkLst>
          <pc:docMk/>
          <pc:sldMk cId="2133831986" sldId="280"/>
        </pc:sldMkLst>
        <pc:spChg chg="mod">
          <ac:chgData name="Mohundro, Drew" userId="S::jdm1345@msstate.edu::1409edce-db9c-4f09-8323-77fc479243e2" providerId="AD" clId="Web-{78E72912-8294-4BCA-A541-1240D86CBD43}" dt="2020-10-06T00:09:14.425" v="116" actId="20577"/>
          <ac:spMkLst>
            <pc:docMk/>
            <pc:sldMk cId="2133831986" sldId="280"/>
            <ac:spMk id="3" creationId="{9A40A7EF-0EE3-4657-BD3A-BAD60B6C92D2}"/>
          </ac:spMkLst>
        </pc:spChg>
      </pc:sldChg>
      <pc:sldChg chg="modSp">
        <pc:chgData name="Mohundro, Drew" userId="S::jdm1345@msstate.edu::1409edce-db9c-4f09-8323-77fc479243e2" providerId="AD" clId="Web-{78E72912-8294-4BCA-A541-1240D86CBD43}" dt="2020-10-06T00:10:50.834" v="128" actId="20577"/>
        <pc:sldMkLst>
          <pc:docMk/>
          <pc:sldMk cId="370952537" sldId="283"/>
        </pc:sldMkLst>
        <pc:spChg chg="mod">
          <ac:chgData name="Mohundro, Drew" userId="S::jdm1345@msstate.edu::1409edce-db9c-4f09-8323-77fc479243e2" providerId="AD" clId="Web-{78E72912-8294-4BCA-A541-1240D86CBD43}" dt="2020-10-06T00:10:50.834" v="128" actId="20577"/>
          <ac:spMkLst>
            <pc:docMk/>
            <pc:sldMk cId="370952537" sldId="283"/>
            <ac:spMk id="4" creationId="{24850F32-E155-4BD7-8957-75273CEB4B63}"/>
          </ac:spMkLst>
        </pc:spChg>
      </pc:sldChg>
    </pc:docChg>
  </pc:docChgLst>
  <pc:docChgLst>
    <pc:chgData name="Smith, Garrett" userId="S::gas203@msstate.edu::3cfeb521-fca0-428e-831c-b8330432ff90" providerId="AD" clId="Web-{5357BA4E-77D1-47A0-9044-EC322BEE2231}"/>
    <pc:docChg chg="addSld delSld">
      <pc:chgData name="Smith, Garrett" userId="S::gas203@msstate.edu::3cfeb521-fca0-428e-831c-b8330432ff90" providerId="AD" clId="Web-{5357BA4E-77D1-47A0-9044-EC322BEE2231}" dt="2020-09-30T23:11:11.602" v="1"/>
      <pc:docMkLst>
        <pc:docMk/>
      </pc:docMkLst>
      <pc:sldChg chg="add del">
        <pc:chgData name="Smith, Garrett" userId="S::gas203@msstate.edu::3cfeb521-fca0-428e-831c-b8330432ff90" providerId="AD" clId="Web-{5357BA4E-77D1-47A0-9044-EC322BEE2231}" dt="2020-09-30T23:11:11.602" v="1"/>
        <pc:sldMkLst>
          <pc:docMk/>
          <pc:sldMk cId="3315641359" sldId="278"/>
        </pc:sldMkLst>
      </pc:sldChg>
    </pc:docChg>
  </pc:docChgLst>
  <pc:docChgLst>
    <pc:chgData name="Pollard, Carol" userId="S::cp1614@msstate.edu::e3afd74c-95b9-4815-96c3-c07fa7e0e92b" providerId="AD" clId="Web-{976E41F8-D8DC-4449-9BE5-36D8189B9DDF}"/>
    <pc:docChg chg="modSld">
      <pc:chgData name="Pollard, Carol" userId="S::cp1614@msstate.edu::e3afd74c-95b9-4815-96c3-c07fa7e0e92b" providerId="AD" clId="Web-{976E41F8-D8DC-4449-9BE5-36D8189B9DDF}" dt="2020-10-01T01:46:36.775" v="351" actId="20577"/>
      <pc:docMkLst>
        <pc:docMk/>
      </pc:docMkLst>
      <pc:sldChg chg="modSp">
        <pc:chgData name="Pollard, Carol" userId="S::cp1614@msstate.edu::e3afd74c-95b9-4815-96c3-c07fa7e0e92b" providerId="AD" clId="Web-{976E41F8-D8DC-4449-9BE5-36D8189B9DDF}" dt="2020-10-01T00:14:44.229" v="87" actId="20577"/>
        <pc:sldMkLst>
          <pc:docMk/>
          <pc:sldMk cId="3091113875" sldId="257"/>
        </pc:sldMkLst>
        <pc:spChg chg="mod">
          <ac:chgData name="Pollard, Carol" userId="S::cp1614@msstate.edu::e3afd74c-95b9-4815-96c3-c07fa7e0e92b" providerId="AD" clId="Web-{976E41F8-D8DC-4449-9BE5-36D8189B9DDF}" dt="2020-10-01T00:14:44.229" v="87" actId="20577"/>
          <ac:spMkLst>
            <pc:docMk/>
            <pc:sldMk cId="3091113875" sldId="257"/>
            <ac:spMk id="2" creationId="{E00F0E7D-2A91-4492-8F8A-1304AC2D281A}"/>
          </ac:spMkLst>
        </pc:spChg>
      </pc:sldChg>
      <pc:sldChg chg="addSp delSp modSp mod setBg">
        <pc:chgData name="Pollard, Carol" userId="S::cp1614@msstate.edu::e3afd74c-95b9-4815-96c3-c07fa7e0e92b" providerId="AD" clId="Web-{976E41F8-D8DC-4449-9BE5-36D8189B9DDF}" dt="2020-10-01T01:37:36.948" v="108" actId="1076"/>
        <pc:sldMkLst>
          <pc:docMk/>
          <pc:sldMk cId="3441079906" sldId="270"/>
        </pc:sldMkLst>
        <pc:spChg chg="mod">
          <ac:chgData name="Pollard, Carol" userId="S::cp1614@msstate.edu::e3afd74c-95b9-4815-96c3-c07fa7e0e92b" providerId="AD" clId="Web-{976E41F8-D8DC-4449-9BE5-36D8189B9DDF}" dt="2020-10-01T00:23:50.414" v="96"/>
          <ac:spMkLst>
            <pc:docMk/>
            <pc:sldMk cId="3441079906" sldId="270"/>
            <ac:spMk id="2" creationId="{09A17051-5B03-441D-897D-354C5EFDF5D7}"/>
          </ac:spMkLst>
        </pc:spChg>
        <pc:spChg chg="mod">
          <ac:chgData name="Pollard, Carol" userId="S::cp1614@msstate.edu::e3afd74c-95b9-4815-96c3-c07fa7e0e92b" providerId="AD" clId="Web-{976E41F8-D8DC-4449-9BE5-36D8189B9DDF}" dt="2020-10-01T00:23:50.414" v="96"/>
          <ac:spMkLst>
            <pc:docMk/>
            <pc:sldMk cId="3441079906" sldId="270"/>
            <ac:spMk id="3" creationId="{6FFF7477-FB5C-4CFE-AD95-1E9775103087}"/>
          </ac:spMkLst>
        </pc:spChg>
        <pc:spChg chg="del">
          <ac:chgData name="Pollard, Carol" userId="S::cp1614@msstate.edu::e3afd74c-95b9-4815-96c3-c07fa7e0e92b" providerId="AD" clId="Web-{976E41F8-D8DC-4449-9BE5-36D8189B9DDF}" dt="2020-10-01T00:23:50.414" v="96"/>
          <ac:spMkLst>
            <pc:docMk/>
            <pc:sldMk cId="3441079906" sldId="270"/>
            <ac:spMk id="8" creationId="{5DB0431E-0B04-44A1-9C51-531E28D18A60}"/>
          </ac:spMkLst>
        </pc:spChg>
        <pc:spChg chg="del">
          <ac:chgData name="Pollard, Carol" userId="S::cp1614@msstate.edu::e3afd74c-95b9-4815-96c3-c07fa7e0e92b" providerId="AD" clId="Web-{976E41F8-D8DC-4449-9BE5-36D8189B9DDF}" dt="2020-10-01T00:23:50.414" v="96"/>
          <ac:spMkLst>
            <pc:docMk/>
            <pc:sldMk cId="3441079906" sldId="270"/>
            <ac:spMk id="10" creationId="{6B424749-EEE0-49C9-9ABF-97B171A3EA00}"/>
          </ac:spMkLst>
        </pc:spChg>
        <pc:spChg chg="add mod">
          <ac:chgData name="Pollard, Carol" userId="S::cp1614@msstate.edu::e3afd74c-95b9-4815-96c3-c07fa7e0e92b" providerId="AD" clId="Web-{976E41F8-D8DC-4449-9BE5-36D8189B9DDF}" dt="2020-10-01T01:37:36.948" v="108" actId="1076"/>
          <ac:spMkLst>
            <pc:docMk/>
            <pc:sldMk cId="3441079906" sldId="270"/>
            <ac:spMk id="11" creationId="{A6BC9BA5-9E88-4C0D-9DC5-AA43C1EC438B}"/>
          </ac:spMkLst>
        </pc:spChg>
        <pc:spChg chg="add">
          <ac:chgData name="Pollard, Carol" userId="S::cp1614@msstate.edu::e3afd74c-95b9-4815-96c3-c07fa7e0e92b" providerId="AD" clId="Web-{976E41F8-D8DC-4449-9BE5-36D8189B9DDF}" dt="2020-10-01T00:23:50.414" v="96"/>
          <ac:spMkLst>
            <pc:docMk/>
            <pc:sldMk cId="3441079906" sldId="270"/>
            <ac:spMk id="15" creationId="{54B9A270-1258-4FA2-9AE1-56EC6B54C3D2}"/>
          </ac:spMkLst>
        </pc:spChg>
        <pc:picChg chg="add mod">
          <ac:chgData name="Pollard, Carol" userId="S::cp1614@msstate.edu::e3afd74c-95b9-4815-96c3-c07fa7e0e92b" providerId="AD" clId="Web-{976E41F8-D8DC-4449-9BE5-36D8189B9DDF}" dt="2020-10-01T00:23:50.414" v="96"/>
          <ac:picMkLst>
            <pc:docMk/>
            <pc:sldMk cId="3441079906" sldId="270"/>
            <ac:picMk id="4" creationId="{EDEA4E0F-846B-4DAF-9B98-21F1B435D448}"/>
          </ac:picMkLst>
        </pc:picChg>
        <pc:picChg chg="add mod">
          <ac:chgData name="Pollard, Carol" userId="S::cp1614@msstate.edu::e3afd74c-95b9-4815-96c3-c07fa7e0e92b" providerId="AD" clId="Web-{976E41F8-D8DC-4449-9BE5-36D8189B9DDF}" dt="2020-10-01T00:23:50.414" v="96"/>
          <ac:picMkLst>
            <pc:docMk/>
            <pc:sldMk cId="3441079906" sldId="270"/>
            <ac:picMk id="5" creationId="{94AE6946-A66E-45F8-B555-55C05D878471}"/>
          </ac:picMkLst>
        </pc:picChg>
      </pc:sldChg>
      <pc:sldChg chg="modSp">
        <pc:chgData name="Pollard, Carol" userId="S::cp1614@msstate.edu::e3afd74c-95b9-4815-96c3-c07fa7e0e92b" providerId="AD" clId="Web-{976E41F8-D8DC-4449-9BE5-36D8189B9DDF}" dt="2020-10-01T00:24:31.181" v="99" actId="14100"/>
        <pc:sldMkLst>
          <pc:docMk/>
          <pc:sldMk cId="3935674515" sldId="271"/>
        </pc:sldMkLst>
        <pc:spChg chg="mod">
          <ac:chgData name="Pollard, Carol" userId="S::cp1614@msstate.edu::e3afd74c-95b9-4815-96c3-c07fa7e0e92b" providerId="AD" clId="Web-{976E41F8-D8DC-4449-9BE5-36D8189B9DDF}" dt="2020-10-01T00:18:23.359" v="95" actId="20577"/>
          <ac:spMkLst>
            <pc:docMk/>
            <pc:sldMk cId="3935674515" sldId="271"/>
            <ac:spMk id="2" creationId="{0FE28AC1-4E8B-4B60-9357-9A8F808E6815}"/>
          </ac:spMkLst>
        </pc:spChg>
        <pc:picChg chg="mod">
          <ac:chgData name="Pollard, Carol" userId="S::cp1614@msstate.edu::e3afd74c-95b9-4815-96c3-c07fa7e0e92b" providerId="AD" clId="Web-{976E41F8-D8DC-4449-9BE5-36D8189B9DDF}" dt="2020-10-01T00:24:31.181" v="99" actId="14100"/>
          <ac:picMkLst>
            <pc:docMk/>
            <pc:sldMk cId="3935674515" sldId="271"/>
            <ac:picMk id="6" creationId="{FCBCA031-0893-4C26-BCE5-6958E74CB7BB}"/>
          </ac:picMkLst>
        </pc:picChg>
      </pc:sldChg>
      <pc:sldChg chg="modSp">
        <pc:chgData name="Pollard, Carol" userId="S::cp1614@msstate.edu::e3afd74c-95b9-4815-96c3-c07fa7e0e92b" providerId="AD" clId="Web-{976E41F8-D8DC-4449-9BE5-36D8189B9DDF}" dt="2020-10-01T01:26:14.227" v="101" actId="14100"/>
        <pc:sldMkLst>
          <pc:docMk/>
          <pc:sldMk cId="4281480837" sldId="279"/>
        </pc:sldMkLst>
        <pc:picChg chg="mod">
          <ac:chgData name="Pollard, Carol" userId="S::cp1614@msstate.edu::e3afd74c-95b9-4815-96c3-c07fa7e0e92b" providerId="AD" clId="Web-{976E41F8-D8DC-4449-9BE5-36D8189B9DDF}" dt="2020-10-01T01:26:14.227" v="101" actId="14100"/>
          <ac:picMkLst>
            <pc:docMk/>
            <pc:sldMk cId="4281480837" sldId="279"/>
            <ac:picMk id="6" creationId="{45444432-163A-4E12-A821-388E16096691}"/>
          </ac:picMkLst>
        </pc:picChg>
      </pc:sldChg>
      <pc:sldChg chg="modSp">
        <pc:chgData name="Pollard, Carol" userId="S::cp1614@msstate.edu::e3afd74c-95b9-4815-96c3-c07fa7e0e92b" providerId="AD" clId="Web-{976E41F8-D8DC-4449-9BE5-36D8189B9DDF}" dt="2020-10-01T01:46:25.399" v="349" actId="20577"/>
        <pc:sldMkLst>
          <pc:docMk/>
          <pc:sldMk cId="2133831986" sldId="280"/>
        </pc:sldMkLst>
        <pc:spChg chg="mod">
          <ac:chgData name="Pollard, Carol" userId="S::cp1614@msstate.edu::e3afd74c-95b9-4815-96c3-c07fa7e0e92b" providerId="AD" clId="Web-{976E41F8-D8DC-4449-9BE5-36D8189B9DDF}" dt="2020-10-01T01:46:25.399" v="349" actId="20577"/>
          <ac:spMkLst>
            <pc:docMk/>
            <pc:sldMk cId="2133831986" sldId="280"/>
            <ac:spMk id="3" creationId="{9A40A7EF-0EE3-4657-BD3A-BAD60B6C92D2}"/>
          </ac:spMkLst>
        </pc:spChg>
      </pc:sldChg>
    </pc:docChg>
  </pc:docChgLst>
  <pc:docChgLst>
    <pc:chgData name="Pollard, Carol" userId="S::cp1614@msstate.edu::e3afd74c-95b9-4815-96c3-c07fa7e0e92b" providerId="AD" clId="Web-{179EFD7F-797D-4B8F-B1C7-D431E417B716}"/>
    <pc:docChg chg="modSld">
      <pc:chgData name="Pollard, Carol" userId="S::cp1614@msstate.edu::e3afd74c-95b9-4815-96c3-c07fa7e0e92b" providerId="AD" clId="Web-{179EFD7F-797D-4B8F-B1C7-D431E417B716}" dt="2020-10-06T16:33:28.269" v="38"/>
      <pc:docMkLst>
        <pc:docMk/>
      </pc:docMkLst>
      <pc:sldChg chg="addSp delSp modSp mod setBg">
        <pc:chgData name="Pollard, Carol" userId="S::cp1614@msstate.edu::e3afd74c-95b9-4815-96c3-c07fa7e0e92b" providerId="AD" clId="Web-{179EFD7F-797D-4B8F-B1C7-D431E417B716}" dt="2020-10-06T16:33:28.269" v="38"/>
        <pc:sldMkLst>
          <pc:docMk/>
          <pc:sldMk cId="370952537" sldId="283"/>
        </pc:sldMkLst>
        <pc:picChg chg="add mod">
          <ac:chgData name="Pollard, Carol" userId="S::cp1614@msstate.edu::e3afd74c-95b9-4815-96c3-c07fa7e0e92b" providerId="AD" clId="Web-{179EFD7F-797D-4B8F-B1C7-D431E417B716}" dt="2020-10-06T16:30:29.722" v="18" actId="1076"/>
          <ac:picMkLst>
            <pc:docMk/>
            <pc:sldMk cId="370952537" sldId="283"/>
            <ac:picMk id="4" creationId="{94475C53-A90C-404B-BEBC-BA605B4ADDBA}"/>
          </ac:picMkLst>
        </pc:picChg>
        <pc:picChg chg="del">
          <ac:chgData name="Pollard, Carol" userId="S::cp1614@msstate.edu::e3afd74c-95b9-4815-96c3-c07fa7e0e92b" providerId="AD" clId="Web-{179EFD7F-797D-4B8F-B1C7-D431E417B716}" dt="2020-10-06T16:28:13.377" v="2"/>
          <ac:picMkLst>
            <pc:docMk/>
            <pc:sldMk cId="370952537" sldId="283"/>
            <ac:picMk id="7" creationId="{CF6EDA90-8744-4234-8544-A2ED190516FC}"/>
          </ac:picMkLst>
        </pc:picChg>
        <pc:picChg chg="add del mod modCrop">
          <ac:chgData name="Pollard, Carol" userId="S::cp1614@msstate.edu::e3afd74c-95b9-4815-96c3-c07fa7e0e92b" providerId="AD" clId="Web-{179EFD7F-797D-4B8F-B1C7-D431E417B716}" dt="2020-10-06T16:30:14.331" v="16" actId="1076"/>
          <ac:picMkLst>
            <pc:docMk/>
            <pc:sldMk cId="370952537" sldId="283"/>
            <ac:picMk id="8" creationId="{1789D4BA-E320-4261-B0AD-C3ECC38EBE2A}"/>
          </ac:picMkLst>
        </pc:picChg>
        <pc:picChg chg="add del mod">
          <ac:chgData name="Pollard, Carol" userId="S::cp1614@msstate.edu::e3afd74c-95b9-4815-96c3-c07fa7e0e92b" providerId="AD" clId="Web-{179EFD7F-797D-4B8F-B1C7-D431E417B716}" dt="2020-10-06T16:28:42.440" v="8"/>
          <ac:picMkLst>
            <pc:docMk/>
            <pc:sldMk cId="370952537" sldId="283"/>
            <ac:picMk id="9" creationId="{BBB24348-796F-4682-9F2A-52DB6F53C576}"/>
          </ac:picMkLst>
        </pc:picChg>
        <pc:picChg chg="add mod">
          <ac:chgData name="Pollard, Carol" userId="S::cp1614@msstate.edu::e3afd74c-95b9-4815-96c3-c07fa7e0e92b" providerId="AD" clId="Web-{179EFD7F-797D-4B8F-B1C7-D431E417B716}" dt="2020-10-06T16:31:00.550" v="22" actId="14100"/>
          <ac:picMkLst>
            <pc:docMk/>
            <pc:sldMk cId="370952537" sldId="283"/>
            <ac:picMk id="10" creationId="{4E55EDB5-544F-4607-8CFF-2C4027E049A1}"/>
          </ac:picMkLst>
        </pc:picChg>
        <pc:picChg chg="add mod modCrop">
          <ac:chgData name="Pollard, Carol" userId="S::cp1614@msstate.edu::e3afd74c-95b9-4815-96c3-c07fa7e0e92b" providerId="AD" clId="Web-{179EFD7F-797D-4B8F-B1C7-D431E417B716}" dt="2020-10-06T16:33:28.269" v="38"/>
          <ac:picMkLst>
            <pc:docMk/>
            <pc:sldMk cId="370952537" sldId="283"/>
            <ac:picMk id="11" creationId="{7B2FCBC2-CA6B-462A-BFDE-39BE23F34C42}"/>
          </ac:picMkLst>
        </pc:picChg>
      </pc:sldChg>
    </pc:docChg>
  </pc:docChgLst>
  <pc:docChgLst>
    <pc:chgData name="Pollard, Carol" userId="S::cp1614@msstate.edu::e3afd74c-95b9-4815-96c3-c07fa7e0e92b" providerId="AD" clId="Web-{F8F4B009-CDDD-428A-AA57-E492154FAEA1}"/>
    <pc:docChg chg="modSld">
      <pc:chgData name="Pollard, Carol" userId="S::cp1614@msstate.edu::e3afd74c-95b9-4815-96c3-c07fa7e0e92b" providerId="AD" clId="Web-{F8F4B009-CDDD-428A-AA57-E492154FAEA1}" dt="2020-10-05T18:56:59.155" v="5" actId="20577"/>
      <pc:docMkLst>
        <pc:docMk/>
      </pc:docMkLst>
      <pc:sldChg chg="modSp">
        <pc:chgData name="Pollard, Carol" userId="S::cp1614@msstate.edu::e3afd74c-95b9-4815-96c3-c07fa7e0e92b" providerId="AD" clId="Web-{F8F4B009-CDDD-428A-AA57-E492154FAEA1}" dt="2020-10-05T18:56:59.155" v="4" actId="20577"/>
        <pc:sldMkLst>
          <pc:docMk/>
          <pc:sldMk cId="1941279101" sldId="263"/>
        </pc:sldMkLst>
        <pc:spChg chg="mod">
          <ac:chgData name="Pollard, Carol" userId="S::cp1614@msstate.edu::e3afd74c-95b9-4815-96c3-c07fa7e0e92b" providerId="AD" clId="Web-{F8F4B009-CDDD-428A-AA57-E492154FAEA1}" dt="2020-10-05T18:56:59.155" v="4" actId="20577"/>
          <ac:spMkLst>
            <pc:docMk/>
            <pc:sldMk cId="1941279101" sldId="263"/>
            <ac:spMk id="3" creationId="{5413D36C-5210-44A9-9AB1-148E4A5C3BF3}"/>
          </ac:spMkLst>
        </pc:spChg>
      </pc:sldChg>
    </pc:docChg>
  </pc:docChgLst>
  <pc:docChgLst>
    <pc:chgData name="Smith, Garrett" userId="S::gas203@msstate.edu::3cfeb521-fca0-428e-831c-b8330432ff90" providerId="AD" clId="Web-{DCD2FDD7-966F-409D-84CE-33B03E6E29F4}"/>
    <pc:docChg chg="modSld sldOrd">
      <pc:chgData name="Smith, Garrett" userId="S::gas203@msstate.edu::3cfeb521-fca0-428e-831c-b8330432ff90" providerId="AD" clId="Web-{DCD2FDD7-966F-409D-84CE-33B03E6E29F4}" dt="2020-10-05T23:25:41.035" v="401" actId="20577"/>
      <pc:docMkLst>
        <pc:docMk/>
      </pc:docMkLst>
      <pc:sldChg chg="addSp delSp modSp">
        <pc:chgData name="Smith, Garrett" userId="S::gas203@msstate.edu::3cfeb521-fca0-428e-831c-b8330432ff90" providerId="AD" clId="Web-{DCD2FDD7-966F-409D-84CE-33B03E6E29F4}" dt="2020-10-05T23:21:11.738" v="159" actId="20577"/>
        <pc:sldMkLst>
          <pc:docMk/>
          <pc:sldMk cId="3315641359" sldId="278"/>
        </pc:sldMkLst>
        <pc:spChg chg="add mod">
          <ac:chgData name="Smith, Garrett" userId="S::gas203@msstate.edu::3cfeb521-fca0-428e-831c-b8330432ff90" providerId="AD" clId="Web-{DCD2FDD7-966F-409D-84CE-33B03E6E29F4}" dt="2020-10-05T23:18:30.072" v="20" actId="20577"/>
          <ac:spMkLst>
            <pc:docMk/>
            <pc:sldMk cId="3315641359" sldId="278"/>
            <ac:spMk id="5" creationId="{99BD6545-4F88-4340-812C-58D60773E676}"/>
          </ac:spMkLst>
        </pc:spChg>
        <pc:spChg chg="add del mod">
          <ac:chgData name="Smith, Garrett" userId="S::gas203@msstate.edu::3cfeb521-fca0-428e-831c-b8330432ff90" providerId="AD" clId="Web-{DCD2FDD7-966F-409D-84CE-33B03E6E29F4}" dt="2020-10-05T23:20:51.456" v="71"/>
          <ac:spMkLst>
            <pc:docMk/>
            <pc:sldMk cId="3315641359" sldId="278"/>
            <ac:spMk id="7" creationId="{92915B72-E920-4D56-8907-8269C00C055B}"/>
          </ac:spMkLst>
        </pc:spChg>
        <pc:spChg chg="mod">
          <ac:chgData name="Smith, Garrett" userId="S::gas203@msstate.edu::3cfeb521-fca0-428e-831c-b8330432ff90" providerId="AD" clId="Web-{DCD2FDD7-966F-409D-84CE-33B03E6E29F4}" dt="2020-10-05T23:21:11.738" v="159" actId="20577"/>
          <ac:spMkLst>
            <pc:docMk/>
            <pc:sldMk cId="3315641359" sldId="278"/>
            <ac:spMk id="13" creationId="{75209948-4098-40DB-A5F1-291971BA097A}"/>
          </ac:spMkLst>
        </pc:spChg>
        <pc:picChg chg="add mod modCrop">
          <ac:chgData name="Smith, Garrett" userId="S::gas203@msstate.edu::3cfeb521-fca0-428e-831c-b8330432ff90" providerId="AD" clId="Web-{DCD2FDD7-966F-409D-84CE-33B03E6E29F4}" dt="2020-10-05T23:18:01.633" v="10" actId="1076"/>
          <ac:picMkLst>
            <pc:docMk/>
            <pc:sldMk cId="3315641359" sldId="278"/>
            <ac:picMk id="4" creationId="{6D3151F2-A447-40E6-952B-4C76A3B7E8EE}"/>
          </ac:picMkLst>
        </pc:picChg>
        <pc:picChg chg="del">
          <ac:chgData name="Smith, Garrett" userId="S::gas203@msstate.edu::3cfeb521-fca0-428e-831c-b8330432ff90" providerId="AD" clId="Web-{DCD2FDD7-966F-409D-84CE-33B03E6E29F4}" dt="2020-10-05T23:15:59.922" v="0"/>
          <ac:picMkLst>
            <pc:docMk/>
            <pc:sldMk cId="3315641359" sldId="278"/>
            <ac:picMk id="15" creationId="{467A5E94-4300-4544-924A-CDEDDDB71D48}"/>
          </ac:picMkLst>
        </pc:picChg>
        <pc:cxnChg chg="add del mod">
          <ac:chgData name="Smith, Garrett" userId="S::gas203@msstate.edu::3cfeb521-fca0-428e-831c-b8330432ff90" providerId="AD" clId="Web-{DCD2FDD7-966F-409D-84CE-33B03E6E29F4}" dt="2020-10-05T23:20:50.284" v="70"/>
          <ac:cxnSpMkLst>
            <pc:docMk/>
            <pc:sldMk cId="3315641359" sldId="278"/>
            <ac:cxnSpMk id="6" creationId="{F67BDC56-2CF0-4F00-A0D9-F879DCE2D406}"/>
          </ac:cxnSpMkLst>
        </pc:cxnChg>
      </pc:sldChg>
      <pc:sldChg chg="modSp ord">
        <pc:chgData name="Smith, Garrett" userId="S::gas203@msstate.edu::3cfeb521-fca0-428e-831c-b8330432ff90" providerId="AD" clId="Web-{DCD2FDD7-966F-409D-84CE-33B03E6E29F4}" dt="2020-10-05T23:25:41.020" v="400" actId="20577"/>
        <pc:sldMkLst>
          <pc:docMk/>
          <pc:sldMk cId="2133831986" sldId="280"/>
        </pc:sldMkLst>
        <pc:spChg chg="mod">
          <ac:chgData name="Smith, Garrett" userId="S::gas203@msstate.edu::3cfeb521-fca0-428e-831c-b8330432ff90" providerId="AD" clId="Web-{DCD2FDD7-966F-409D-84CE-33B03E6E29F4}" dt="2020-10-05T23:25:41.020" v="400" actId="20577"/>
          <ac:spMkLst>
            <pc:docMk/>
            <pc:sldMk cId="2133831986" sldId="280"/>
            <ac:spMk id="3" creationId="{9A40A7EF-0EE3-4657-BD3A-BAD60B6C92D2}"/>
          </ac:spMkLst>
        </pc:spChg>
      </pc:sldChg>
    </pc:docChg>
  </pc:docChgLst>
  <pc:docChgLst>
    <pc:chgData name="May, Preston" userId="S::pwm78@msstate.edu::bf97c099-4415-4e7e-bc36-a24f30120b50" providerId="AD" clId="Web-{B645E2E7-2F04-4AB8-AB5A-FE08388E33FE}"/>
    <pc:docChg chg="modSld">
      <pc:chgData name="May, Preston" userId="S::pwm78@msstate.edu::bf97c099-4415-4e7e-bc36-a24f30120b50" providerId="AD" clId="Web-{B645E2E7-2F04-4AB8-AB5A-FE08388E33FE}" dt="2020-09-28T22:19:01.981" v="170"/>
      <pc:docMkLst>
        <pc:docMk/>
      </pc:docMkLst>
      <pc:sldChg chg="modNotes">
        <pc:chgData name="May, Preston" userId="S::pwm78@msstate.edu::bf97c099-4415-4e7e-bc36-a24f30120b50" providerId="AD" clId="Web-{B645E2E7-2F04-4AB8-AB5A-FE08388E33FE}" dt="2020-09-28T22:18:29.683" v="118"/>
        <pc:sldMkLst>
          <pc:docMk/>
          <pc:sldMk cId="4260144618" sldId="264"/>
        </pc:sldMkLst>
      </pc:sldChg>
      <pc:sldChg chg="modNotes">
        <pc:chgData name="May, Preston" userId="S::pwm78@msstate.edu::bf97c099-4415-4e7e-bc36-a24f30120b50" providerId="AD" clId="Web-{B645E2E7-2F04-4AB8-AB5A-FE08388E33FE}" dt="2020-09-28T22:16:39.757" v="1"/>
        <pc:sldMkLst>
          <pc:docMk/>
          <pc:sldMk cId="3935674515" sldId="271"/>
        </pc:sldMkLst>
      </pc:sldChg>
      <pc:sldChg chg="modNotes">
        <pc:chgData name="May, Preston" userId="S::pwm78@msstate.edu::bf97c099-4415-4e7e-bc36-a24f30120b50" providerId="AD" clId="Web-{B645E2E7-2F04-4AB8-AB5A-FE08388E33FE}" dt="2020-09-28T22:19:01.981" v="170"/>
        <pc:sldMkLst>
          <pc:docMk/>
          <pc:sldMk cId="3440555375" sldId="273"/>
        </pc:sldMkLst>
      </pc:sldChg>
    </pc:docChg>
  </pc:docChgLst>
  <pc:docChgLst>
    <pc:chgData name="May, Preston" userId="S::pwm78@msstate.edu::bf97c099-4415-4e7e-bc36-a24f30120b50" providerId="AD" clId="Web-{8F5B7F52-05DA-4763-B8BB-83C071C13E07}"/>
    <pc:docChg chg="modSld">
      <pc:chgData name="May, Preston" userId="S::pwm78@msstate.edu::bf97c099-4415-4e7e-bc36-a24f30120b50" providerId="AD" clId="Web-{8F5B7F52-05DA-4763-B8BB-83C071C13E07}" dt="2020-09-26T00:17:16.676" v="2600"/>
      <pc:docMkLst>
        <pc:docMk/>
      </pc:docMkLst>
      <pc:sldChg chg="modSp">
        <pc:chgData name="May, Preston" userId="S::pwm78@msstate.edu::bf97c099-4415-4e7e-bc36-a24f30120b50" providerId="AD" clId="Web-{8F5B7F52-05DA-4763-B8BB-83C071C13E07}" dt="2020-09-26T00:14:26.251" v="2596" actId="20577"/>
        <pc:sldMkLst>
          <pc:docMk/>
          <pc:sldMk cId="3091113875" sldId="257"/>
        </pc:sldMkLst>
        <pc:spChg chg="mod">
          <ac:chgData name="May, Preston" userId="S::pwm78@msstate.edu::bf97c099-4415-4e7e-bc36-a24f30120b50" providerId="AD" clId="Web-{8F5B7F52-05DA-4763-B8BB-83C071C13E07}" dt="2020-09-26T00:14:26.251" v="2596" actId="20577"/>
          <ac:spMkLst>
            <pc:docMk/>
            <pc:sldMk cId="3091113875" sldId="257"/>
            <ac:spMk id="32" creationId="{80C5B9AA-EBD6-4910-9A8C-44F5BAD18D33}"/>
          </ac:spMkLst>
        </pc:spChg>
        <pc:picChg chg="mod">
          <ac:chgData name="May, Preston" userId="S::pwm78@msstate.edu::bf97c099-4415-4e7e-bc36-a24f30120b50" providerId="AD" clId="Web-{8F5B7F52-05DA-4763-B8BB-83C071C13E07}" dt="2020-09-25T23:32:31.831" v="2"/>
          <ac:picMkLst>
            <pc:docMk/>
            <pc:sldMk cId="3091113875" sldId="257"/>
            <ac:picMk id="29" creationId="{66C166C4-0026-4FD1-80ED-BFE617DCF254}"/>
          </ac:picMkLst>
        </pc:picChg>
      </pc:sldChg>
      <pc:sldChg chg="modSp">
        <pc:chgData name="May, Preston" userId="S::pwm78@msstate.edu::bf97c099-4415-4e7e-bc36-a24f30120b50" providerId="AD" clId="Web-{8F5B7F52-05DA-4763-B8BB-83C071C13E07}" dt="2020-09-26T00:02:24.461" v="2075" actId="20577"/>
        <pc:sldMkLst>
          <pc:docMk/>
          <pc:sldMk cId="1941279101" sldId="263"/>
        </pc:sldMkLst>
        <pc:spChg chg="mod">
          <ac:chgData name="May, Preston" userId="S::pwm78@msstate.edu::bf97c099-4415-4e7e-bc36-a24f30120b50" providerId="AD" clId="Web-{8F5B7F52-05DA-4763-B8BB-83C071C13E07}" dt="2020-09-26T00:02:24.461" v="2075" actId="20577"/>
          <ac:spMkLst>
            <pc:docMk/>
            <pc:sldMk cId="1941279101" sldId="263"/>
            <ac:spMk id="3" creationId="{5413D36C-5210-44A9-9AB1-148E4A5C3BF3}"/>
          </ac:spMkLst>
        </pc:spChg>
      </pc:sldChg>
      <pc:sldChg chg="modSp modNotes">
        <pc:chgData name="May, Preston" userId="S::pwm78@msstate.edu::bf97c099-4415-4e7e-bc36-a24f30120b50" providerId="AD" clId="Web-{8F5B7F52-05DA-4763-B8BB-83C071C13E07}" dt="2020-09-26T00:17:16.676" v="2600"/>
        <pc:sldMkLst>
          <pc:docMk/>
          <pc:sldMk cId="4260144618" sldId="264"/>
        </pc:sldMkLst>
        <pc:spChg chg="mod">
          <ac:chgData name="May, Preston" userId="S::pwm78@msstate.edu::bf97c099-4415-4e7e-bc36-a24f30120b50" providerId="AD" clId="Web-{8F5B7F52-05DA-4763-B8BB-83C071C13E07}" dt="2020-09-26T00:06:02.022" v="2123" actId="20577"/>
          <ac:spMkLst>
            <pc:docMk/>
            <pc:sldMk cId="4260144618" sldId="264"/>
            <ac:spMk id="3" creationId="{5413D36C-5210-44A9-9AB1-148E4A5C3BF3}"/>
          </ac:spMkLst>
        </pc:spChg>
        <pc:graphicFrameChg chg="mod modGraphic">
          <ac:chgData name="May, Preston" userId="S::pwm78@msstate.edu::bf97c099-4415-4e7e-bc36-a24f30120b50" providerId="AD" clId="Web-{8F5B7F52-05DA-4763-B8BB-83C071C13E07}" dt="2020-09-26T00:06:14.538" v="2135"/>
          <ac:graphicFrameMkLst>
            <pc:docMk/>
            <pc:sldMk cId="4260144618" sldId="264"/>
            <ac:graphicFrameMk id="5" creationId="{6802FEDB-B5AF-4603-AB19-5073E89D4B45}"/>
          </ac:graphicFrameMkLst>
        </pc:graphicFrameChg>
      </pc:sldChg>
      <pc:sldChg chg="modSp modNotes">
        <pc:chgData name="May, Preston" userId="S::pwm78@msstate.edu::bf97c099-4415-4e7e-bc36-a24f30120b50" providerId="AD" clId="Web-{8F5B7F52-05DA-4763-B8BB-83C071C13E07}" dt="2020-09-26T00:11:57.388" v="2487" actId="20577"/>
        <pc:sldMkLst>
          <pc:docMk/>
          <pc:sldMk cId="3935674515" sldId="271"/>
        </pc:sldMkLst>
        <pc:spChg chg="mod">
          <ac:chgData name="May, Preston" userId="S::pwm78@msstate.edu::bf97c099-4415-4e7e-bc36-a24f30120b50" providerId="AD" clId="Web-{8F5B7F52-05DA-4763-B8BB-83C071C13E07}" dt="2020-09-26T00:11:57.388" v="2487" actId="20577"/>
          <ac:spMkLst>
            <pc:docMk/>
            <pc:sldMk cId="3935674515" sldId="271"/>
            <ac:spMk id="3" creationId="{6D3610A1-69A0-4FE7-818E-C5783688310E}"/>
          </ac:spMkLst>
        </pc:spChg>
      </pc:sldChg>
    </pc:docChg>
  </pc:docChgLst>
  <pc:docChgLst>
    <pc:chgData name="Mohundro, Drew" userId="S::jdm1345@msstate.edu::1409edce-db9c-4f09-8323-77fc479243e2" providerId="AD" clId="Web-{F8871E1A-10E6-484D-848C-CE1652A814A2}"/>
    <pc:docChg chg="addSld modSld">
      <pc:chgData name="Mohundro, Drew" userId="S::jdm1345@msstate.edu::1409edce-db9c-4f09-8323-77fc479243e2" providerId="AD" clId="Web-{F8871E1A-10E6-484D-848C-CE1652A814A2}" dt="2020-09-23T18:23:46.747" v="1040" actId="20577"/>
      <pc:docMkLst>
        <pc:docMk/>
      </pc:docMkLst>
      <pc:sldChg chg="modSp">
        <pc:chgData name="Mohundro, Drew" userId="S::jdm1345@msstate.edu::1409edce-db9c-4f09-8323-77fc479243e2" providerId="AD" clId="Web-{F8871E1A-10E6-484D-848C-CE1652A814A2}" dt="2020-09-23T18:18:46.099" v="391" actId="20577"/>
        <pc:sldMkLst>
          <pc:docMk/>
          <pc:sldMk cId="4263841271" sldId="256"/>
        </pc:sldMkLst>
        <pc:spChg chg="mod">
          <ac:chgData name="Mohundro, Drew" userId="S::jdm1345@msstate.edu::1409edce-db9c-4f09-8323-77fc479243e2" providerId="AD" clId="Web-{F8871E1A-10E6-484D-848C-CE1652A814A2}" dt="2020-09-23T18:18:46.099" v="391" actId="20577"/>
          <ac:spMkLst>
            <pc:docMk/>
            <pc:sldMk cId="4263841271" sldId="256"/>
            <ac:spMk id="2" creationId="{1995EF5B-3F61-4805-BE3E-727BB3C9E676}"/>
          </ac:spMkLst>
        </pc:spChg>
      </pc:sldChg>
      <pc:sldChg chg="modSp new">
        <pc:chgData name="Mohundro, Drew" userId="S::jdm1345@msstate.edu::1409edce-db9c-4f09-8323-77fc479243e2" providerId="AD" clId="Web-{F8871E1A-10E6-484D-848C-CE1652A814A2}" dt="2020-09-23T18:22:15.526" v="940" actId="20577"/>
        <pc:sldMkLst>
          <pc:docMk/>
          <pc:sldMk cId="3091113875" sldId="257"/>
        </pc:sldMkLst>
        <pc:spChg chg="mod">
          <ac:chgData name="Mohundro, Drew" userId="S::jdm1345@msstate.edu::1409edce-db9c-4f09-8323-77fc479243e2" providerId="AD" clId="Web-{F8871E1A-10E6-484D-848C-CE1652A814A2}" dt="2020-09-23T18:14:12.466" v="29" actId="20577"/>
          <ac:spMkLst>
            <pc:docMk/>
            <pc:sldMk cId="3091113875" sldId="257"/>
            <ac:spMk id="2" creationId="{E00F0E7D-2A91-4492-8F8A-1304AC2D281A}"/>
          </ac:spMkLst>
        </pc:spChg>
        <pc:spChg chg="mod">
          <ac:chgData name="Mohundro, Drew" userId="S::jdm1345@msstate.edu::1409edce-db9c-4f09-8323-77fc479243e2" providerId="AD" clId="Web-{F8871E1A-10E6-484D-848C-CE1652A814A2}" dt="2020-09-23T18:22:15.526" v="940" actId="20577"/>
          <ac:spMkLst>
            <pc:docMk/>
            <pc:sldMk cId="3091113875" sldId="257"/>
            <ac:spMk id="3" creationId="{5413D36C-5210-44A9-9AB1-148E4A5C3BF3}"/>
          </ac:spMkLst>
        </pc:spChg>
      </pc:sldChg>
      <pc:sldChg chg="addSp delSp modSp new mod setBg">
        <pc:chgData name="Mohundro, Drew" userId="S::jdm1345@msstate.edu::1409edce-db9c-4f09-8323-77fc479243e2" providerId="AD" clId="Web-{F8871E1A-10E6-484D-848C-CE1652A814A2}" dt="2020-09-23T18:23:46.747" v="1039" actId="20577"/>
        <pc:sldMkLst>
          <pc:docMk/>
          <pc:sldMk cId="775940583" sldId="258"/>
        </pc:sldMkLst>
        <pc:spChg chg="mod">
          <ac:chgData name="Mohundro, Drew" userId="S::jdm1345@msstate.edu::1409edce-db9c-4f09-8323-77fc479243e2" providerId="AD" clId="Web-{F8871E1A-10E6-484D-848C-CE1652A814A2}" dt="2020-09-23T18:23:27.684" v="1034"/>
          <ac:spMkLst>
            <pc:docMk/>
            <pc:sldMk cId="775940583" sldId="258"/>
            <ac:spMk id="2" creationId="{82EE8AD3-EF38-457B-B1C5-0EAF0065C7AE}"/>
          </ac:spMkLst>
        </pc:spChg>
        <pc:spChg chg="mod">
          <ac:chgData name="Mohundro, Drew" userId="S::jdm1345@msstate.edu::1409edce-db9c-4f09-8323-77fc479243e2" providerId="AD" clId="Web-{F8871E1A-10E6-484D-848C-CE1652A814A2}" dt="2020-09-23T18:23:46.747" v="1039" actId="20577"/>
          <ac:spMkLst>
            <pc:docMk/>
            <pc:sldMk cId="775940583" sldId="258"/>
            <ac:spMk id="3" creationId="{F6CDB7C4-78C8-44EB-A9F9-1E00FA86800C}"/>
          </ac:spMkLst>
        </pc:spChg>
        <pc:spChg chg="add">
          <ac:chgData name="Mohundro, Drew" userId="S::jdm1345@msstate.edu::1409edce-db9c-4f09-8323-77fc479243e2" providerId="AD" clId="Web-{F8871E1A-10E6-484D-848C-CE1652A814A2}" dt="2020-09-23T18:23:27.684" v="1034"/>
          <ac:spMkLst>
            <pc:docMk/>
            <pc:sldMk cId="775940583" sldId="258"/>
            <ac:spMk id="6" creationId="{F4C0B10B-D2C4-4A54-AFAD-3D27DF88BB37}"/>
          </ac:spMkLst>
        </pc:spChg>
        <pc:spChg chg="add del">
          <ac:chgData name="Mohundro, Drew" userId="S::jdm1345@msstate.edu::1409edce-db9c-4f09-8323-77fc479243e2" providerId="AD" clId="Web-{F8871E1A-10E6-484D-848C-CE1652A814A2}" dt="2020-09-23T18:23:27.669" v="1033"/>
          <ac:spMkLst>
            <pc:docMk/>
            <pc:sldMk cId="775940583" sldId="258"/>
            <ac:spMk id="9" creationId="{1ECAB1E8-8195-4748-BE71-FF806D86892E}"/>
          </ac:spMkLst>
        </pc:spChg>
        <pc:spChg chg="add del">
          <ac:chgData name="Mohundro, Drew" userId="S::jdm1345@msstate.edu::1409edce-db9c-4f09-8323-77fc479243e2" providerId="AD" clId="Web-{F8871E1A-10E6-484D-848C-CE1652A814A2}" dt="2020-09-23T18:23:27.669" v="1033"/>
          <ac:spMkLst>
            <pc:docMk/>
            <pc:sldMk cId="775940583" sldId="258"/>
            <ac:spMk id="11" creationId="{57F6BDD4-E066-4008-8011-6CC31AEB4556}"/>
          </ac:spMkLst>
        </pc:spChg>
        <pc:spChg chg="add del">
          <ac:chgData name="Mohundro, Drew" userId="S::jdm1345@msstate.edu::1409edce-db9c-4f09-8323-77fc479243e2" providerId="AD" clId="Web-{F8871E1A-10E6-484D-848C-CE1652A814A2}" dt="2020-09-23T18:23:27.669" v="1033"/>
          <ac:spMkLst>
            <pc:docMk/>
            <pc:sldMk cId="775940583" sldId="258"/>
            <ac:spMk id="13" creationId="{2711A8FB-68FC-45FC-B01E-38F809E2D439}"/>
          </ac:spMkLst>
        </pc:spChg>
        <pc:spChg chg="add del">
          <ac:chgData name="Mohundro, Drew" userId="S::jdm1345@msstate.edu::1409edce-db9c-4f09-8323-77fc479243e2" providerId="AD" clId="Web-{F8871E1A-10E6-484D-848C-CE1652A814A2}" dt="2020-09-23T18:23:27.669" v="1033"/>
          <ac:spMkLst>
            <pc:docMk/>
            <pc:sldMk cId="775940583" sldId="258"/>
            <ac:spMk id="15" creationId="{2A865FE3-5FC9-4049-87CF-30019C46C0F5}"/>
          </ac:spMkLst>
        </pc:spChg>
        <pc:grpChg chg="add">
          <ac:chgData name="Mohundro, Drew" userId="S::jdm1345@msstate.edu::1409edce-db9c-4f09-8323-77fc479243e2" providerId="AD" clId="Web-{F8871E1A-10E6-484D-848C-CE1652A814A2}" dt="2020-09-23T18:23:27.684" v="1034"/>
          <ac:grpSpMkLst>
            <pc:docMk/>
            <pc:sldMk cId="775940583" sldId="258"/>
            <ac:grpSpMk id="7" creationId="{B6BADB90-C74B-40D6-86DC-503F65FCE8DC}"/>
          </ac:grpSpMkLst>
        </pc:grpChg>
        <pc:picChg chg="add mod">
          <ac:chgData name="Mohundro, Drew" userId="S::jdm1345@msstate.edu::1409edce-db9c-4f09-8323-77fc479243e2" providerId="AD" clId="Web-{F8871E1A-10E6-484D-848C-CE1652A814A2}" dt="2020-09-23T18:23:27.684" v="1034"/>
          <ac:picMkLst>
            <pc:docMk/>
            <pc:sldMk cId="775940583" sldId="258"/>
            <ac:picMk id="4" creationId="{10903316-5DBE-4F4D-BF84-91DB89CDE224}"/>
          </ac:picMkLst>
        </pc:picChg>
      </pc:sldChg>
      <pc:sldChg chg="modSp add replId">
        <pc:chgData name="Mohundro, Drew" userId="S::jdm1345@msstate.edu::1409edce-db9c-4f09-8323-77fc479243e2" providerId="AD" clId="Web-{F8871E1A-10E6-484D-848C-CE1652A814A2}" dt="2020-09-23T18:14:36.295" v="87" actId="20577"/>
        <pc:sldMkLst>
          <pc:docMk/>
          <pc:sldMk cId="1579754092" sldId="259"/>
        </pc:sldMkLst>
        <pc:spChg chg="mod">
          <ac:chgData name="Mohundro, Drew" userId="S::jdm1345@msstate.edu::1409edce-db9c-4f09-8323-77fc479243e2" providerId="AD" clId="Web-{F8871E1A-10E6-484D-848C-CE1652A814A2}" dt="2020-09-23T18:14:36.295" v="87" actId="20577"/>
          <ac:spMkLst>
            <pc:docMk/>
            <pc:sldMk cId="1579754092" sldId="259"/>
            <ac:spMk id="2" creationId="{82EE8AD3-EF38-457B-B1C5-0EAF0065C7AE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4:45.217" v="110" actId="20577"/>
        <pc:sldMkLst>
          <pc:docMk/>
          <pc:sldMk cId="115724179" sldId="260"/>
        </pc:sldMkLst>
        <pc:spChg chg="mod">
          <ac:chgData name="Mohundro, Drew" userId="S::jdm1345@msstate.edu::1409edce-db9c-4f09-8323-77fc479243e2" providerId="AD" clId="Web-{F8871E1A-10E6-484D-848C-CE1652A814A2}" dt="2020-09-23T18:14:45.217" v="110" actId="20577"/>
          <ac:spMkLst>
            <pc:docMk/>
            <pc:sldMk cId="115724179" sldId="260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4:50.608" v="128" actId="20577"/>
        <pc:sldMkLst>
          <pc:docMk/>
          <pc:sldMk cId="934366709" sldId="261"/>
        </pc:sldMkLst>
        <pc:spChg chg="mod">
          <ac:chgData name="Mohundro, Drew" userId="S::jdm1345@msstate.edu::1409edce-db9c-4f09-8323-77fc479243e2" providerId="AD" clId="Web-{F8871E1A-10E6-484D-848C-CE1652A814A2}" dt="2020-09-23T18:14:50.608" v="128" actId="20577"/>
          <ac:spMkLst>
            <pc:docMk/>
            <pc:sldMk cId="934366709" sldId="261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5:25.249" v="189" actId="20577"/>
        <pc:sldMkLst>
          <pc:docMk/>
          <pc:sldMk cId="2284471154" sldId="262"/>
        </pc:sldMkLst>
        <pc:spChg chg="mod">
          <ac:chgData name="Mohundro, Drew" userId="S::jdm1345@msstate.edu::1409edce-db9c-4f09-8323-77fc479243e2" providerId="AD" clId="Web-{F8871E1A-10E6-484D-848C-CE1652A814A2}" dt="2020-09-23T18:15:09.765" v="153" actId="20577"/>
          <ac:spMkLst>
            <pc:docMk/>
            <pc:sldMk cId="2284471154" sldId="262"/>
            <ac:spMk id="2" creationId="{E00F0E7D-2A91-4492-8F8A-1304AC2D281A}"/>
          </ac:spMkLst>
        </pc:spChg>
        <pc:spChg chg="mod">
          <ac:chgData name="Mohundro, Drew" userId="S::jdm1345@msstate.edu::1409edce-db9c-4f09-8323-77fc479243e2" providerId="AD" clId="Web-{F8871E1A-10E6-484D-848C-CE1652A814A2}" dt="2020-09-23T18:15:25.249" v="189" actId="20577"/>
          <ac:spMkLst>
            <pc:docMk/>
            <pc:sldMk cId="2284471154" sldId="262"/>
            <ac:spMk id="3" creationId="{5413D36C-5210-44A9-9AB1-148E4A5C3BF3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5:35.218" v="213" actId="20577"/>
        <pc:sldMkLst>
          <pc:docMk/>
          <pc:sldMk cId="1941279101" sldId="263"/>
        </pc:sldMkLst>
        <pc:spChg chg="mod">
          <ac:chgData name="Mohundro, Drew" userId="S::jdm1345@msstate.edu::1409edce-db9c-4f09-8323-77fc479243e2" providerId="AD" clId="Web-{F8871E1A-10E6-484D-848C-CE1652A814A2}" dt="2020-09-23T18:15:35.218" v="213" actId="20577"/>
          <ac:spMkLst>
            <pc:docMk/>
            <pc:sldMk cId="1941279101" sldId="263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5:40.218" v="216" actId="20577"/>
        <pc:sldMkLst>
          <pc:docMk/>
          <pc:sldMk cId="4260144618" sldId="264"/>
        </pc:sldMkLst>
        <pc:spChg chg="mod">
          <ac:chgData name="Mohundro, Drew" userId="S::jdm1345@msstate.edu::1409edce-db9c-4f09-8323-77fc479243e2" providerId="AD" clId="Web-{F8871E1A-10E6-484D-848C-CE1652A814A2}" dt="2020-09-23T18:15:40.218" v="216" actId="20577"/>
          <ac:spMkLst>
            <pc:docMk/>
            <pc:sldMk cId="4260144618" sldId="264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5:54.047" v="270" actId="20577"/>
        <pc:sldMkLst>
          <pc:docMk/>
          <pc:sldMk cId="34640047" sldId="265"/>
        </pc:sldMkLst>
        <pc:spChg chg="mod">
          <ac:chgData name="Mohundro, Drew" userId="S::jdm1345@msstate.edu::1409edce-db9c-4f09-8323-77fc479243e2" providerId="AD" clId="Web-{F8871E1A-10E6-484D-848C-CE1652A814A2}" dt="2020-09-23T18:15:54.047" v="270" actId="20577"/>
          <ac:spMkLst>
            <pc:docMk/>
            <pc:sldMk cId="34640047" sldId="265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6:04.188" v="281" actId="20577"/>
        <pc:sldMkLst>
          <pc:docMk/>
          <pc:sldMk cId="904571974" sldId="266"/>
        </pc:sldMkLst>
        <pc:spChg chg="mod">
          <ac:chgData name="Mohundro, Drew" userId="S::jdm1345@msstate.edu::1409edce-db9c-4f09-8323-77fc479243e2" providerId="AD" clId="Web-{F8871E1A-10E6-484D-848C-CE1652A814A2}" dt="2020-09-23T18:16:04.188" v="281" actId="20577"/>
          <ac:spMkLst>
            <pc:docMk/>
            <pc:sldMk cId="904571974" sldId="266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7:35.690" v="315" actId="20577"/>
        <pc:sldMkLst>
          <pc:docMk/>
          <pc:sldMk cId="3414811621" sldId="267"/>
        </pc:sldMkLst>
        <pc:spChg chg="mod">
          <ac:chgData name="Mohundro, Drew" userId="S::jdm1345@msstate.edu::1409edce-db9c-4f09-8323-77fc479243e2" providerId="AD" clId="Web-{F8871E1A-10E6-484D-848C-CE1652A814A2}" dt="2020-09-23T18:17:35.690" v="315" actId="20577"/>
          <ac:spMkLst>
            <pc:docMk/>
            <pc:sldMk cId="3414811621" sldId="267"/>
            <ac:spMk id="2" creationId="{E00F0E7D-2A91-4492-8F8A-1304AC2D281A}"/>
          </ac:spMkLst>
        </pc:spChg>
      </pc:sldChg>
    </pc:docChg>
  </pc:docChgLst>
  <pc:docChgLst>
    <pc:chgData name="May, Preston" userId="S::pwm78@msstate.edu::bf97c099-4415-4e7e-bc36-a24f30120b50" providerId="AD" clId="Web-{BF5F1C00-F75A-46DC-BE8C-85F3D45E5ED0}"/>
    <pc:docChg chg="modSld">
      <pc:chgData name="May, Preston" userId="S::pwm78@msstate.edu::bf97c099-4415-4e7e-bc36-a24f30120b50" providerId="AD" clId="Web-{BF5F1C00-F75A-46DC-BE8C-85F3D45E5ED0}" dt="2020-10-01T00:20:38.923" v="229" actId="14100"/>
      <pc:docMkLst>
        <pc:docMk/>
      </pc:docMkLst>
      <pc:sldChg chg="addSp delSp modSp modNotes">
        <pc:chgData name="May, Preston" userId="S::pwm78@msstate.edu::bf97c099-4415-4e7e-bc36-a24f30120b50" providerId="AD" clId="Web-{BF5F1C00-F75A-46DC-BE8C-85F3D45E5ED0}" dt="2020-10-01T00:20:38.923" v="229" actId="14100"/>
        <pc:sldMkLst>
          <pc:docMk/>
          <pc:sldMk cId="3935674515" sldId="271"/>
        </pc:sldMkLst>
        <pc:spChg chg="del mod">
          <ac:chgData name="May, Preston" userId="S::pwm78@msstate.edu::bf97c099-4415-4e7e-bc36-a24f30120b50" providerId="AD" clId="Web-{BF5F1C00-F75A-46DC-BE8C-85F3D45E5ED0}" dt="2020-10-01T00:09:30.264" v="194"/>
          <ac:spMkLst>
            <pc:docMk/>
            <pc:sldMk cId="3935674515" sldId="271"/>
            <ac:spMk id="3" creationId="{6D3610A1-69A0-4FE7-818E-C5783688310E}"/>
          </ac:spMkLst>
        </pc:spChg>
        <pc:spChg chg="add del mod">
          <ac:chgData name="May, Preston" userId="S::pwm78@msstate.edu::bf97c099-4415-4e7e-bc36-a24f30120b50" providerId="AD" clId="Web-{BF5F1C00-F75A-46DC-BE8C-85F3D45E5ED0}" dt="2020-10-01T00:10:31.422" v="207"/>
          <ac:spMkLst>
            <pc:docMk/>
            <pc:sldMk cId="3935674515" sldId="271"/>
            <ac:spMk id="5" creationId="{0A492E72-C16F-45C7-ADF3-C2B0B0AC0CCB}"/>
          </ac:spMkLst>
        </pc:spChg>
        <pc:picChg chg="add mod ord">
          <ac:chgData name="May, Preston" userId="S::pwm78@msstate.edu::bf97c099-4415-4e7e-bc36-a24f30120b50" providerId="AD" clId="Web-{BF5F1C00-F75A-46DC-BE8C-85F3D45E5ED0}" dt="2020-10-01T00:20:38.923" v="229" actId="14100"/>
          <ac:picMkLst>
            <pc:docMk/>
            <pc:sldMk cId="3935674515" sldId="271"/>
            <ac:picMk id="4" creationId="{DFDA1153-AF8D-491E-A7AF-52DBCFE70027}"/>
          </ac:picMkLst>
        </pc:picChg>
        <pc:picChg chg="add del mod">
          <ac:chgData name="May, Preston" userId="S::pwm78@msstate.edu::bf97c099-4415-4e7e-bc36-a24f30120b50" providerId="AD" clId="Web-{BF5F1C00-F75A-46DC-BE8C-85F3D45E5ED0}" dt="2020-10-01T00:14:16.350" v="215"/>
          <ac:picMkLst>
            <pc:docMk/>
            <pc:sldMk cId="3935674515" sldId="271"/>
            <ac:picMk id="6" creationId="{C451CD5A-4BA7-4470-91EC-4EB73CCB9410}"/>
          </ac:picMkLst>
        </pc:picChg>
        <pc:picChg chg="add mod">
          <ac:chgData name="May, Preston" userId="S::pwm78@msstate.edu::bf97c099-4415-4e7e-bc36-a24f30120b50" providerId="AD" clId="Web-{BF5F1C00-F75A-46DC-BE8C-85F3D45E5ED0}" dt="2020-10-01T00:19:27.546" v="226" actId="1076"/>
          <ac:picMkLst>
            <pc:docMk/>
            <pc:sldMk cId="3935674515" sldId="271"/>
            <ac:picMk id="7" creationId="{0430C40C-A90E-4564-9E7C-D4DBA4956A2D}"/>
          </ac:picMkLst>
        </pc:picChg>
        <pc:picChg chg="add mod">
          <ac:chgData name="May, Preston" userId="S::pwm78@msstate.edu::bf97c099-4415-4e7e-bc36-a24f30120b50" providerId="AD" clId="Web-{BF5F1C00-F75A-46DC-BE8C-85F3D45E5ED0}" dt="2020-10-01T00:19:26.374" v="225" actId="1076"/>
          <ac:picMkLst>
            <pc:docMk/>
            <pc:sldMk cId="3935674515" sldId="271"/>
            <ac:picMk id="9" creationId="{4F5E6482-9E24-4E1C-95D9-30B662B3AE36}"/>
          </ac:picMkLst>
        </pc:picChg>
      </pc:sldChg>
    </pc:docChg>
  </pc:docChgLst>
  <pc:docChgLst>
    <pc:chgData name="Mohundro, Drew" userId="S::jdm1345@msstate.edu::1409edce-db9c-4f09-8323-77fc479243e2" providerId="AD" clId="Web-{63B9FF0D-6201-46D5-A74D-14FF4357F5C5}"/>
    <pc:docChg chg="addSld modSld">
      <pc:chgData name="Mohundro, Drew" userId="S::jdm1345@msstate.edu::1409edce-db9c-4f09-8323-77fc479243e2" providerId="AD" clId="Web-{63B9FF0D-6201-46D5-A74D-14FF4357F5C5}" dt="2020-09-25T23:46:21.086" v="1605"/>
      <pc:docMkLst>
        <pc:docMk/>
      </pc:docMkLst>
      <pc:sldChg chg="modSp">
        <pc:chgData name="Mohundro, Drew" userId="S::jdm1345@msstate.edu::1409edce-db9c-4f09-8323-77fc479243e2" providerId="AD" clId="Web-{63B9FF0D-6201-46D5-A74D-14FF4357F5C5}" dt="2020-09-25T23:33:37.320" v="1089" actId="20577"/>
        <pc:sldMkLst>
          <pc:docMk/>
          <pc:sldMk cId="4263841271" sldId="256"/>
        </pc:sldMkLst>
        <pc:spChg chg="mod">
          <ac:chgData name="Mohundro, Drew" userId="S::jdm1345@msstate.edu::1409edce-db9c-4f09-8323-77fc479243e2" providerId="AD" clId="Web-{63B9FF0D-6201-46D5-A74D-14FF4357F5C5}" dt="2020-09-25T23:33:37.320" v="1089" actId="20577"/>
          <ac:spMkLst>
            <pc:docMk/>
            <pc:sldMk cId="4263841271" sldId="256"/>
            <ac:spMk id="2" creationId="{1995EF5B-3F61-4805-BE3E-727BB3C9E676}"/>
          </ac:spMkLst>
        </pc:spChg>
        <pc:spChg chg="mod">
          <ac:chgData name="Mohundro, Drew" userId="S::jdm1345@msstate.edu::1409edce-db9c-4f09-8323-77fc479243e2" providerId="AD" clId="Web-{63B9FF0D-6201-46D5-A74D-14FF4357F5C5}" dt="2020-09-25T23:05:49.208" v="554" actId="20577"/>
          <ac:spMkLst>
            <pc:docMk/>
            <pc:sldMk cId="4263841271" sldId="256"/>
            <ac:spMk id="3" creationId="{13BDE668-C4D6-4E35-A687-E05E1C8F441A}"/>
          </ac:spMkLst>
        </pc:spChg>
      </pc:sldChg>
      <pc:sldChg chg="modSp modNotes">
        <pc:chgData name="Mohundro, Drew" userId="S::jdm1345@msstate.edu::1409edce-db9c-4f09-8323-77fc479243e2" providerId="AD" clId="Web-{63B9FF0D-6201-46D5-A74D-14FF4357F5C5}" dt="2020-09-25T23:46:21.086" v="1605"/>
        <pc:sldMkLst>
          <pc:docMk/>
          <pc:sldMk cId="3091113875" sldId="257"/>
        </pc:sldMkLst>
        <pc:spChg chg="mod">
          <ac:chgData name="Mohundro, Drew" userId="S::jdm1345@msstate.edu::1409edce-db9c-4f09-8323-77fc479243e2" providerId="AD" clId="Web-{63B9FF0D-6201-46D5-A74D-14FF4357F5C5}" dt="2020-09-25T23:19:00.196" v="590" actId="20577"/>
          <ac:spMkLst>
            <pc:docMk/>
            <pc:sldMk cId="3091113875" sldId="257"/>
            <ac:spMk id="2" creationId="{E00F0E7D-2A91-4492-8F8A-1304AC2D281A}"/>
          </ac:spMkLst>
        </pc:spChg>
      </pc:sldChg>
      <pc:sldChg chg="addSp delSp modSp modNotes">
        <pc:chgData name="Mohundro, Drew" userId="S::jdm1345@msstate.edu::1409edce-db9c-4f09-8323-77fc479243e2" providerId="AD" clId="Web-{63B9FF0D-6201-46D5-A74D-14FF4357F5C5}" dt="2020-09-25T23:44:15.428" v="1586"/>
        <pc:sldMkLst>
          <pc:docMk/>
          <pc:sldMk cId="1579754092" sldId="259"/>
        </pc:sldMkLst>
        <pc:spChg chg="mod">
          <ac:chgData name="Mohundro, Drew" userId="S::jdm1345@msstate.edu::1409edce-db9c-4f09-8323-77fc479243e2" providerId="AD" clId="Web-{63B9FF0D-6201-46D5-A74D-14FF4357F5C5}" dt="2020-09-25T23:29:21.593" v="964" actId="20577"/>
          <ac:spMkLst>
            <pc:docMk/>
            <pc:sldMk cId="1579754092" sldId="259"/>
            <ac:spMk id="2" creationId="{82EE8AD3-EF38-457B-B1C5-0EAF0065C7AE}"/>
          </ac:spMkLst>
        </pc:spChg>
        <pc:spChg chg="add del mod">
          <ac:chgData name="Mohundro, Drew" userId="S::jdm1345@msstate.edu::1409edce-db9c-4f09-8323-77fc479243e2" providerId="AD" clId="Web-{63B9FF0D-6201-46D5-A74D-14FF4357F5C5}" dt="2020-09-25T22:50:10.610" v="9"/>
          <ac:spMkLst>
            <pc:docMk/>
            <pc:sldMk cId="1579754092" sldId="259"/>
            <ac:spMk id="4" creationId="{2A4A8330-4CC8-4DB4-9256-8BBB581EF485}"/>
          </ac:spMkLst>
        </pc:spChg>
        <pc:graphicFrameChg chg="add mod ord modGraphic">
          <ac:chgData name="Mohundro, Drew" userId="S::jdm1345@msstate.edu::1409edce-db9c-4f09-8323-77fc479243e2" providerId="AD" clId="Web-{63B9FF0D-6201-46D5-A74D-14FF4357F5C5}" dt="2020-09-25T22:58:25.307" v="73"/>
          <ac:graphicFrameMkLst>
            <pc:docMk/>
            <pc:sldMk cId="1579754092" sldId="259"/>
            <ac:graphicFrameMk id="7" creationId="{DCCDB9A0-A484-4700-8410-B42F5F533531}"/>
          </ac:graphicFrameMkLst>
        </pc:graphicFrameChg>
        <pc:graphicFrameChg chg="del">
          <ac:chgData name="Mohundro, Drew" userId="S::jdm1345@msstate.edu::1409edce-db9c-4f09-8323-77fc479243e2" providerId="AD" clId="Web-{63B9FF0D-6201-46D5-A74D-14FF4357F5C5}" dt="2020-09-25T22:50:09.017" v="8"/>
          <ac:graphicFrameMkLst>
            <pc:docMk/>
            <pc:sldMk cId="1579754092" sldId="259"/>
            <ac:graphicFrameMk id="12" creationId="{ED2B6564-15DD-4466-8B66-29D87C21DA44}"/>
          </ac:graphicFrameMkLst>
        </pc:graphicFrameChg>
      </pc:sldChg>
      <pc:sldChg chg="addSp delSp modSp">
        <pc:chgData name="Mohundro, Drew" userId="S::jdm1345@msstate.edu::1409edce-db9c-4f09-8323-77fc479243e2" providerId="AD" clId="Web-{63B9FF0D-6201-46D5-A74D-14FF4357F5C5}" dt="2020-09-25T23:29:44.343" v="975" actId="20577"/>
        <pc:sldMkLst>
          <pc:docMk/>
          <pc:sldMk cId="115724179" sldId="260"/>
        </pc:sldMkLst>
        <pc:spChg chg="mod">
          <ac:chgData name="Mohundro, Drew" userId="S::jdm1345@msstate.edu::1409edce-db9c-4f09-8323-77fc479243e2" providerId="AD" clId="Web-{63B9FF0D-6201-46D5-A74D-14FF4357F5C5}" dt="2020-09-25T23:29:44.343" v="975" actId="20577"/>
          <ac:spMkLst>
            <pc:docMk/>
            <pc:sldMk cId="115724179" sldId="260"/>
            <ac:spMk id="2" creationId="{E00F0E7D-2A91-4492-8F8A-1304AC2D281A}"/>
          </ac:spMkLst>
        </pc:spChg>
        <pc:spChg chg="add del mod">
          <ac:chgData name="Mohundro, Drew" userId="S::jdm1345@msstate.edu::1409edce-db9c-4f09-8323-77fc479243e2" providerId="AD" clId="Web-{63B9FF0D-6201-46D5-A74D-14FF4357F5C5}" dt="2020-09-25T22:50:31.283" v="11"/>
          <ac:spMkLst>
            <pc:docMk/>
            <pc:sldMk cId="115724179" sldId="260"/>
            <ac:spMk id="4" creationId="{57DE8886-8FF9-4396-B997-F77A446F3CAB}"/>
          </ac:spMkLst>
        </pc:spChg>
        <pc:graphicFrameChg chg="add mod ord modGraphic">
          <ac:chgData name="Mohundro, Drew" userId="S::jdm1345@msstate.edu::1409edce-db9c-4f09-8323-77fc479243e2" providerId="AD" clId="Web-{63B9FF0D-6201-46D5-A74D-14FF4357F5C5}" dt="2020-09-25T22:58:34.417" v="74"/>
          <ac:graphicFrameMkLst>
            <pc:docMk/>
            <pc:sldMk cId="115724179" sldId="260"/>
            <ac:graphicFrameMk id="7" creationId="{11B3FB07-6965-4089-8D93-F46F251D77E2}"/>
          </ac:graphicFrameMkLst>
        </pc:graphicFrameChg>
        <pc:graphicFrameChg chg="del">
          <ac:chgData name="Mohundro, Drew" userId="S::jdm1345@msstate.edu::1409edce-db9c-4f09-8323-77fc479243e2" providerId="AD" clId="Web-{63B9FF0D-6201-46D5-A74D-14FF4357F5C5}" dt="2020-09-25T22:50:29.392" v="10"/>
          <ac:graphicFrameMkLst>
            <pc:docMk/>
            <pc:sldMk cId="115724179" sldId="260"/>
            <ac:graphicFrameMk id="12" creationId="{9328FA1F-399B-4F66-B071-4BD1D7E24293}"/>
          </ac:graphicFrameMkLst>
        </pc:graphicFrameChg>
      </pc:sldChg>
      <pc:sldChg chg="addSp delSp modSp">
        <pc:chgData name="Mohundro, Drew" userId="S::jdm1345@msstate.edu::1409edce-db9c-4f09-8323-77fc479243e2" providerId="AD" clId="Web-{63B9FF0D-6201-46D5-A74D-14FF4357F5C5}" dt="2020-09-25T23:29:50.515" v="990" actId="20577"/>
        <pc:sldMkLst>
          <pc:docMk/>
          <pc:sldMk cId="934366709" sldId="261"/>
        </pc:sldMkLst>
        <pc:spChg chg="mod">
          <ac:chgData name="Mohundro, Drew" userId="S::jdm1345@msstate.edu::1409edce-db9c-4f09-8323-77fc479243e2" providerId="AD" clId="Web-{63B9FF0D-6201-46D5-A74D-14FF4357F5C5}" dt="2020-09-25T23:29:50.515" v="990" actId="20577"/>
          <ac:spMkLst>
            <pc:docMk/>
            <pc:sldMk cId="934366709" sldId="261"/>
            <ac:spMk id="2" creationId="{E00F0E7D-2A91-4492-8F8A-1304AC2D281A}"/>
          </ac:spMkLst>
        </pc:spChg>
        <pc:spChg chg="add mod">
          <ac:chgData name="Mohundro, Drew" userId="S::jdm1345@msstate.edu::1409edce-db9c-4f09-8323-77fc479243e2" providerId="AD" clId="Web-{63B9FF0D-6201-46D5-A74D-14FF4357F5C5}" dt="2020-09-25T22:50:53.486" v="13"/>
          <ac:spMkLst>
            <pc:docMk/>
            <pc:sldMk cId="934366709" sldId="261"/>
            <ac:spMk id="9" creationId="{CAE16D83-5338-4641-8BAA-574EFCED35BD}"/>
          </ac:spMkLst>
        </pc:spChg>
        <pc:graphicFrameChg chg="add mod modGraphic">
          <ac:chgData name="Mohundro, Drew" userId="S::jdm1345@msstate.edu::1409edce-db9c-4f09-8323-77fc479243e2" providerId="AD" clId="Web-{63B9FF0D-6201-46D5-A74D-14FF4357F5C5}" dt="2020-09-25T22:58:43.826" v="75"/>
          <ac:graphicFrameMkLst>
            <pc:docMk/>
            <pc:sldMk cId="934366709" sldId="261"/>
            <ac:graphicFrameMk id="4" creationId="{28638171-E88F-4E86-BA31-D535C6933768}"/>
          </ac:graphicFrameMkLst>
        </pc:graphicFrameChg>
        <pc:graphicFrameChg chg="del">
          <ac:chgData name="Mohundro, Drew" userId="S::jdm1345@msstate.edu::1409edce-db9c-4f09-8323-77fc479243e2" providerId="AD" clId="Web-{63B9FF0D-6201-46D5-A74D-14FF4357F5C5}" dt="2020-09-25T22:50:53.486" v="13"/>
          <ac:graphicFrameMkLst>
            <pc:docMk/>
            <pc:sldMk cId="934366709" sldId="261"/>
            <ac:graphicFrameMk id="5" creationId="{98ECC34C-CAE5-44D1-89E4-76328227B02D}"/>
          </ac:graphicFrameMkLst>
        </pc:graphicFrameChg>
      </pc:sldChg>
      <pc:sldChg chg="addSp modSp">
        <pc:chgData name="Mohundro, Drew" userId="S::jdm1345@msstate.edu::1409edce-db9c-4f09-8323-77fc479243e2" providerId="AD" clId="Web-{63B9FF0D-6201-46D5-A74D-14FF4357F5C5}" dt="2020-09-25T23:29:58.828" v="1000" actId="20577"/>
        <pc:sldMkLst>
          <pc:docMk/>
          <pc:sldMk cId="1941279101" sldId="263"/>
        </pc:sldMkLst>
        <pc:spChg chg="mod">
          <ac:chgData name="Mohundro, Drew" userId="S::jdm1345@msstate.edu::1409edce-db9c-4f09-8323-77fc479243e2" providerId="AD" clId="Web-{63B9FF0D-6201-46D5-A74D-14FF4357F5C5}" dt="2020-09-25T23:29:58.828" v="1000" actId="20577"/>
          <ac:spMkLst>
            <pc:docMk/>
            <pc:sldMk cId="1941279101" sldId="263"/>
            <ac:spMk id="2" creationId="{E00F0E7D-2A91-4492-8F8A-1304AC2D281A}"/>
          </ac:spMkLst>
        </pc:spChg>
        <pc:spChg chg="mod">
          <ac:chgData name="Mohundro, Drew" userId="S::jdm1345@msstate.edu::1409edce-db9c-4f09-8323-77fc479243e2" providerId="AD" clId="Web-{63B9FF0D-6201-46D5-A74D-14FF4357F5C5}" dt="2020-09-25T23:00:24.624" v="234" actId="20577"/>
          <ac:spMkLst>
            <pc:docMk/>
            <pc:sldMk cId="1941279101" sldId="263"/>
            <ac:spMk id="3" creationId="{5413D36C-5210-44A9-9AB1-148E4A5C3BF3}"/>
          </ac:spMkLst>
        </pc:spChg>
        <pc:graphicFrameChg chg="add mod modGraphic">
          <ac:chgData name="Mohundro, Drew" userId="S::jdm1345@msstate.edu::1409edce-db9c-4f09-8323-77fc479243e2" providerId="AD" clId="Web-{63B9FF0D-6201-46D5-A74D-14FF4357F5C5}" dt="2020-09-25T23:08:39.952" v="571"/>
          <ac:graphicFrameMkLst>
            <pc:docMk/>
            <pc:sldMk cId="1941279101" sldId="263"/>
            <ac:graphicFrameMk id="5" creationId="{7FE122D2-C083-431D-8C3D-F62507A9FA1A}"/>
          </ac:graphicFrameMkLst>
        </pc:graphicFrameChg>
      </pc:sldChg>
      <pc:sldChg chg="modSp">
        <pc:chgData name="Mohundro, Drew" userId="S::jdm1345@msstate.edu::1409edce-db9c-4f09-8323-77fc479243e2" providerId="AD" clId="Web-{63B9FF0D-6201-46D5-A74D-14FF4357F5C5}" dt="2020-09-25T23:30:10.281" v="1019" actId="20577"/>
        <pc:sldMkLst>
          <pc:docMk/>
          <pc:sldMk cId="4260144618" sldId="264"/>
        </pc:sldMkLst>
        <pc:spChg chg="mod">
          <ac:chgData name="Mohundro, Drew" userId="S::jdm1345@msstate.edu::1409edce-db9c-4f09-8323-77fc479243e2" providerId="AD" clId="Web-{63B9FF0D-6201-46D5-A74D-14FF4357F5C5}" dt="2020-09-25T23:30:10.281" v="1019" actId="20577"/>
          <ac:spMkLst>
            <pc:docMk/>
            <pc:sldMk cId="4260144618" sldId="264"/>
            <ac:spMk id="2" creationId="{E00F0E7D-2A91-4492-8F8A-1304AC2D281A}"/>
          </ac:spMkLst>
        </pc:spChg>
      </pc:sldChg>
      <pc:sldChg chg="modSp">
        <pc:chgData name="Mohundro, Drew" userId="S::jdm1345@msstate.edu::1409edce-db9c-4f09-8323-77fc479243e2" providerId="AD" clId="Web-{63B9FF0D-6201-46D5-A74D-14FF4357F5C5}" dt="2020-09-25T23:30:14.312" v="1036" actId="20577"/>
        <pc:sldMkLst>
          <pc:docMk/>
          <pc:sldMk cId="34640047" sldId="265"/>
        </pc:sldMkLst>
        <pc:spChg chg="mod">
          <ac:chgData name="Mohundro, Drew" userId="S::jdm1345@msstate.edu::1409edce-db9c-4f09-8323-77fc479243e2" providerId="AD" clId="Web-{63B9FF0D-6201-46D5-A74D-14FF4357F5C5}" dt="2020-09-25T23:30:14.312" v="1036" actId="20577"/>
          <ac:spMkLst>
            <pc:docMk/>
            <pc:sldMk cId="34640047" sldId="265"/>
            <ac:spMk id="2" creationId="{E00F0E7D-2A91-4492-8F8A-1304AC2D281A}"/>
          </ac:spMkLst>
        </pc:spChg>
        <pc:graphicFrameChg chg="modGraphic">
          <ac:chgData name="Mohundro, Drew" userId="S::jdm1345@msstate.edu::1409edce-db9c-4f09-8323-77fc479243e2" providerId="AD" clId="Web-{63B9FF0D-6201-46D5-A74D-14FF4357F5C5}" dt="2020-09-25T23:17:56.117" v="577"/>
          <ac:graphicFrameMkLst>
            <pc:docMk/>
            <pc:sldMk cId="34640047" sldId="265"/>
            <ac:graphicFrameMk id="6" creationId="{2D36D494-CA3A-40E9-BBA2-5AC61845BA2F}"/>
          </ac:graphicFrameMkLst>
        </pc:graphicFrameChg>
      </pc:sldChg>
      <pc:sldChg chg="modSp">
        <pc:chgData name="Mohundro, Drew" userId="S::jdm1345@msstate.edu::1409edce-db9c-4f09-8323-77fc479243e2" providerId="AD" clId="Web-{63B9FF0D-6201-46D5-A74D-14FF4357F5C5}" dt="2020-09-25T23:30:21.547" v="1048" actId="20577"/>
        <pc:sldMkLst>
          <pc:docMk/>
          <pc:sldMk cId="904571974" sldId="266"/>
        </pc:sldMkLst>
        <pc:spChg chg="mod">
          <ac:chgData name="Mohundro, Drew" userId="S::jdm1345@msstate.edu::1409edce-db9c-4f09-8323-77fc479243e2" providerId="AD" clId="Web-{63B9FF0D-6201-46D5-A74D-14FF4357F5C5}" dt="2020-09-25T23:30:21.547" v="1048" actId="20577"/>
          <ac:spMkLst>
            <pc:docMk/>
            <pc:sldMk cId="904571974" sldId="266"/>
            <ac:spMk id="2" creationId="{E00F0E7D-2A91-4492-8F8A-1304AC2D281A}"/>
          </ac:spMkLst>
        </pc:spChg>
      </pc:sldChg>
      <pc:sldChg chg="modSp">
        <pc:chgData name="Mohundro, Drew" userId="S::jdm1345@msstate.edu::1409edce-db9c-4f09-8323-77fc479243e2" providerId="AD" clId="Web-{63B9FF0D-6201-46D5-A74D-14FF4357F5C5}" dt="2020-09-25T23:33:53.601" v="1099" actId="20577"/>
        <pc:sldMkLst>
          <pc:docMk/>
          <pc:sldMk cId="223954483" sldId="268"/>
        </pc:sldMkLst>
        <pc:spChg chg="mod">
          <ac:chgData name="Mohundro, Drew" userId="S::jdm1345@msstate.edu::1409edce-db9c-4f09-8323-77fc479243e2" providerId="AD" clId="Web-{63B9FF0D-6201-46D5-A74D-14FF4357F5C5}" dt="2020-09-25T23:33:53.601" v="1099" actId="20577"/>
          <ac:spMkLst>
            <pc:docMk/>
            <pc:sldMk cId="223954483" sldId="268"/>
            <ac:spMk id="2" creationId="{58D5C6AE-1CFE-4D73-9A9B-203F90CE2571}"/>
          </ac:spMkLst>
        </pc:spChg>
        <pc:picChg chg="mod">
          <ac:chgData name="Mohundro, Drew" userId="S::jdm1345@msstate.edu::1409edce-db9c-4f09-8323-77fc479243e2" providerId="AD" clId="Web-{63B9FF0D-6201-46D5-A74D-14FF4357F5C5}" dt="2020-09-25T23:06:36.599" v="567" actId="1076"/>
          <ac:picMkLst>
            <pc:docMk/>
            <pc:sldMk cId="223954483" sldId="268"/>
            <ac:picMk id="4" creationId="{A6E382EE-C936-4EB8-A62D-88393A34711A}"/>
          </ac:picMkLst>
        </pc:picChg>
      </pc:sldChg>
      <pc:sldChg chg="modSp">
        <pc:chgData name="Mohundro, Drew" userId="S::jdm1345@msstate.edu::1409edce-db9c-4f09-8323-77fc479243e2" providerId="AD" clId="Web-{63B9FF0D-6201-46D5-A74D-14FF4357F5C5}" dt="2020-09-25T23:34:36.024" v="1113" actId="20577"/>
        <pc:sldMkLst>
          <pc:docMk/>
          <pc:sldMk cId="1459234225" sldId="269"/>
        </pc:sldMkLst>
        <pc:spChg chg="mod">
          <ac:chgData name="Mohundro, Drew" userId="S::jdm1345@msstate.edu::1409edce-db9c-4f09-8323-77fc479243e2" providerId="AD" clId="Web-{63B9FF0D-6201-46D5-A74D-14FF4357F5C5}" dt="2020-09-25T23:34:36.024" v="1113" actId="20577"/>
          <ac:spMkLst>
            <pc:docMk/>
            <pc:sldMk cId="1459234225" sldId="269"/>
            <ac:spMk id="2" creationId="{1D6FFD66-41DD-45CC-A770-076742DE1BE1}"/>
          </ac:spMkLst>
        </pc:spChg>
      </pc:sldChg>
      <pc:sldChg chg="modSp modNotes">
        <pc:chgData name="Mohundro, Drew" userId="S::jdm1345@msstate.edu::1409edce-db9c-4f09-8323-77fc479243e2" providerId="AD" clId="Web-{63B9FF0D-6201-46D5-A74D-14FF4357F5C5}" dt="2020-09-25T23:28:49.858" v="930" actId="20577"/>
        <pc:sldMkLst>
          <pc:docMk/>
          <pc:sldMk cId="3441079906" sldId="270"/>
        </pc:sldMkLst>
        <pc:spChg chg="mod">
          <ac:chgData name="Mohundro, Drew" userId="S::jdm1345@msstate.edu::1409edce-db9c-4f09-8323-77fc479243e2" providerId="AD" clId="Web-{63B9FF0D-6201-46D5-A74D-14FF4357F5C5}" dt="2020-09-25T23:28:49.858" v="930" actId="20577"/>
          <ac:spMkLst>
            <pc:docMk/>
            <pc:sldMk cId="3441079906" sldId="270"/>
            <ac:spMk id="2" creationId="{09A17051-5B03-441D-897D-354C5EFDF5D7}"/>
          </ac:spMkLst>
        </pc:spChg>
        <pc:spChg chg="mod">
          <ac:chgData name="Mohundro, Drew" userId="S::jdm1345@msstate.edu::1409edce-db9c-4f09-8323-77fc479243e2" providerId="AD" clId="Web-{63B9FF0D-6201-46D5-A74D-14FF4357F5C5}" dt="2020-09-25T22:58:08.979" v="71" actId="20577"/>
          <ac:spMkLst>
            <pc:docMk/>
            <pc:sldMk cId="3441079906" sldId="270"/>
            <ac:spMk id="3" creationId="{6FFF7477-FB5C-4CFE-AD95-1E9775103087}"/>
          </ac:spMkLst>
        </pc:spChg>
      </pc:sldChg>
      <pc:sldChg chg="modSp modNotes">
        <pc:chgData name="Mohundro, Drew" userId="S::jdm1345@msstate.edu::1409edce-db9c-4f09-8323-77fc479243e2" providerId="AD" clId="Web-{63B9FF0D-6201-46D5-A74D-14FF4357F5C5}" dt="2020-09-25T23:29:12.452" v="950" actId="20577"/>
        <pc:sldMkLst>
          <pc:docMk/>
          <pc:sldMk cId="3935674515" sldId="271"/>
        </pc:sldMkLst>
        <pc:spChg chg="mod">
          <ac:chgData name="Mohundro, Drew" userId="S::jdm1345@msstate.edu::1409edce-db9c-4f09-8323-77fc479243e2" providerId="AD" clId="Web-{63B9FF0D-6201-46D5-A74D-14FF4357F5C5}" dt="2020-09-25T23:29:12.452" v="950" actId="20577"/>
          <ac:spMkLst>
            <pc:docMk/>
            <pc:sldMk cId="3935674515" sldId="271"/>
            <ac:spMk id="2" creationId="{0FE28AC1-4E8B-4B60-9357-9A8F808E6815}"/>
          </ac:spMkLst>
        </pc:spChg>
        <pc:spChg chg="mod">
          <ac:chgData name="Mohundro, Drew" userId="S::jdm1345@msstate.edu::1409edce-db9c-4f09-8323-77fc479243e2" providerId="AD" clId="Web-{63B9FF0D-6201-46D5-A74D-14FF4357F5C5}" dt="2020-09-25T22:50:06.204" v="6" actId="20577"/>
          <ac:spMkLst>
            <pc:docMk/>
            <pc:sldMk cId="3935674515" sldId="271"/>
            <ac:spMk id="3" creationId="{6D3610A1-69A0-4FE7-818E-C5783688310E}"/>
          </ac:spMkLst>
        </pc:spChg>
      </pc:sldChg>
      <pc:sldChg chg="addSp delSp modSp">
        <pc:chgData name="Mohundro, Drew" userId="S::jdm1345@msstate.edu::1409edce-db9c-4f09-8323-77fc479243e2" providerId="AD" clId="Web-{63B9FF0D-6201-46D5-A74D-14FF4357F5C5}" dt="2020-09-25T23:34:42.618" v="1128" actId="20577"/>
        <pc:sldMkLst>
          <pc:docMk/>
          <pc:sldMk cId="3440555375" sldId="273"/>
        </pc:sldMkLst>
        <pc:spChg chg="add del mod">
          <ac:chgData name="Mohundro, Drew" userId="S::jdm1345@msstate.edu::1409edce-db9c-4f09-8323-77fc479243e2" providerId="AD" clId="Web-{63B9FF0D-6201-46D5-A74D-14FF4357F5C5}" dt="2020-09-25T23:34:42.618" v="1128" actId="20577"/>
          <ac:spMkLst>
            <pc:docMk/>
            <pc:sldMk cId="3440555375" sldId="273"/>
            <ac:spMk id="2" creationId="{4A4BF72A-834A-4727-8B6F-56489E840EB8}"/>
          </ac:spMkLst>
        </pc:spChg>
        <pc:spChg chg="add del mod">
          <ac:chgData name="Mohundro, Drew" userId="S::jdm1345@msstate.edu::1409edce-db9c-4f09-8323-77fc479243e2" providerId="AD" clId="Web-{63B9FF0D-6201-46D5-A74D-14FF4357F5C5}" dt="2020-09-25T22:53:11.957" v="27"/>
          <ac:spMkLst>
            <pc:docMk/>
            <pc:sldMk cId="3440555375" sldId="273"/>
            <ac:spMk id="4" creationId="{8565B9EA-F0D0-41F4-8022-5FED42497B50}"/>
          </ac:spMkLst>
        </pc:spChg>
        <pc:spChg chg="add mod">
          <ac:chgData name="Mohundro, Drew" userId="S::jdm1345@msstate.edu::1409edce-db9c-4f09-8323-77fc479243e2" providerId="AD" clId="Web-{63B9FF0D-6201-46D5-A74D-14FF4357F5C5}" dt="2020-09-25T23:03:40.643" v="425" actId="1076"/>
          <ac:spMkLst>
            <pc:docMk/>
            <pc:sldMk cId="3440555375" sldId="273"/>
            <ac:spMk id="124" creationId="{6C26AFF5-3A27-43B8-8C29-616D075D2A55}"/>
          </ac:spMkLst>
        </pc:spChg>
        <pc:spChg chg="add mod">
          <ac:chgData name="Mohundro, Drew" userId="S::jdm1345@msstate.edu::1409edce-db9c-4f09-8323-77fc479243e2" providerId="AD" clId="Web-{63B9FF0D-6201-46D5-A74D-14FF4357F5C5}" dt="2020-09-25T23:03:48.800" v="426" actId="1076"/>
          <ac:spMkLst>
            <pc:docMk/>
            <pc:sldMk cId="3440555375" sldId="273"/>
            <ac:spMk id="126" creationId="{70879ABD-C23B-41F6-9D79-34690FD7F425}"/>
          </ac:spMkLst>
        </pc:spChg>
        <pc:spChg chg="add mod">
          <ac:chgData name="Mohundro, Drew" userId="S::jdm1345@msstate.edu::1409edce-db9c-4f09-8323-77fc479243e2" providerId="AD" clId="Web-{63B9FF0D-6201-46D5-A74D-14FF4357F5C5}" dt="2020-09-25T23:04:01.643" v="427" actId="1076"/>
          <ac:spMkLst>
            <pc:docMk/>
            <pc:sldMk cId="3440555375" sldId="273"/>
            <ac:spMk id="127" creationId="{A69D9176-2FF3-42EE-ACAB-5DFA6D2A60D2}"/>
          </ac:spMkLst>
        </pc:spChg>
        <pc:spChg chg="add mod">
          <ac:chgData name="Mohundro, Drew" userId="S::jdm1345@msstate.edu::1409edce-db9c-4f09-8323-77fc479243e2" providerId="AD" clId="Web-{63B9FF0D-6201-46D5-A74D-14FF4357F5C5}" dt="2020-09-25T23:04:17.784" v="429" actId="1076"/>
          <ac:spMkLst>
            <pc:docMk/>
            <pc:sldMk cId="3440555375" sldId="273"/>
            <ac:spMk id="128" creationId="{5D26F756-DC15-44EC-920C-6D4463055F9E}"/>
          </ac:spMkLst>
        </pc:spChg>
        <pc:graphicFrameChg chg="add mod modGraphic">
          <ac:chgData name="Mohundro, Drew" userId="S::jdm1345@msstate.edu::1409edce-db9c-4f09-8323-77fc479243e2" providerId="AD" clId="Web-{63B9FF0D-6201-46D5-A74D-14FF4357F5C5}" dt="2020-09-25T22:54:30.896" v="53" actId="1076"/>
          <ac:graphicFrameMkLst>
            <pc:docMk/>
            <pc:sldMk cId="3440555375" sldId="273"/>
            <ac:graphicFrameMk id="7" creationId="{9639F2F1-A924-4E55-89D8-AD5F6A47064B}"/>
          </ac:graphicFrameMkLst>
        </pc:graphicFrameChg>
        <pc:picChg chg="add del mod">
          <ac:chgData name="Mohundro, Drew" userId="S::jdm1345@msstate.edu::1409edce-db9c-4f09-8323-77fc479243e2" providerId="AD" clId="Web-{63B9FF0D-6201-46D5-A74D-14FF4357F5C5}" dt="2020-09-25T22:52:59.160" v="26"/>
          <ac:picMkLst>
            <pc:docMk/>
            <pc:sldMk cId="3440555375" sldId="273"/>
            <ac:picMk id="5" creationId="{0CB01E10-81A6-4ECD-BDA6-8B849ED9592D}"/>
          </ac:picMkLst>
        </pc:picChg>
        <pc:picChg chg="add del mod">
          <ac:chgData name="Mohundro, Drew" userId="S::jdm1345@msstate.edu::1409edce-db9c-4f09-8323-77fc479243e2" providerId="AD" clId="Web-{63B9FF0D-6201-46D5-A74D-14FF4357F5C5}" dt="2020-09-25T22:53:40.723" v="31"/>
          <ac:picMkLst>
            <pc:docMk/>
            <pc:sldMk cId="3440555375" sldId="273"/>
            <ac:picMk id="6" creationId="{02FA78C3-6F1A-4DB5-BD37-E726ABF88E91}"/>
          </ac:picMkLst>
        </pc:picChg>
        <pc:picChg chg="add del mod">
          <ac:chgData name="Mohundro, Drew" userId="S::jdm1345@msstate.edu::1409edce-db9c-4f09-8323-77fc479243e2" providerId="AD" clId="Web-{63B9FF0D-6201-46D5-A74D-14FF4357F5C5}" dt="2020-09-25T22:54:49.913" v="56"/>
          <ac:picMkLst>
            <pc:docMk/>
            <pc:sldMk cId="3440555375" sldId="273"/>
            <ac:picMk id="122" creationId="{6A27F049-A640-4C17-85E3-315808CF0CFD}"/>
          </ac:picMkLst>
        </pc:picChg>
        <pc:picChg chg="add del mod">
          <ac:chgData name="Mohundro, Drew" userId="S::jdm1345@msstate.edu::1409edce-db9c-4f09-8323-77fc479243e2" providerId="AD" clId="Web-{63B9FF0D-6201-46D5-A74D-14FF4357F5C5}" dt="2020-09-25T22:56:55.697" v="58"/>
          <ac:picMkLst>
            <pc:docMk/>
            <pc:sldMk cId="3440555375" sldId="273"/>
            <ac:picMk id="123" creationId="{8E79EE87-4BB6-47F3-91B3-28DB43BC6F6E}"/>
          </ac:picMkLst>
        </pc:picChg>
        <pc:picChg chg="add del mod">
          <ac:chgData name="Mohundro, Drew" userId="S::jdm1345@msstate.edu::1409edce-db9c-4f09-8323-77fc479243e2" providerId="AD" clId="Web-{63B9FF0D-6201-46D5-A74D-14FF4357F5C5}" dt="2020-09-25T23:02:19.829" v="293"/>
          <ac:picMkLst>
            <pc:docMk/>
            <pc:sldMk cId="3440555375" sldId="273"/>
            <ac:picMk id="125" creationId="{14EA9DBB-FE7E-4053-A233-523C8CA26085}"/>
          </ac:picMkLst>
        </pc:picChg>
      </pc:sldChg>
      <pc:sldChg chg="modSp modNotes">
        <pc:chgData name="Mohundro, Drew" userId="S::jdm1345@msstate.edu::1409edce-db9c-4f09-8323-77fc479243e2" providerId="AD" clId="Web-{63B9FF0D-6201-46D5-A74D-14FF4357F5C5}" dt="2020-09-25T23:45:38.070" v="1604"/>
        <pc:sldMkLst>
          <pc:docMk/>
          <pc:sldMk cId="520649270" sldId="274"/>
        </pc:sldMkLst>
        <pc:spChg chg="mod">
          <ac:chgData name="Mohundro, Drew" userId="S::jdm1345@msstate.edu::1409edce-db9c-4f09-8323-77fc479243e2" providerId="AD" clId="Web-{63B9FF0D-6201-46D5-A74D-14FF4357F5C5}" dt="2020-09-25T23:34:48.211" v="1135" actId="20577"/>
          <ac:spMkLst>
            <pc:docMk/>
            <pc:sldMk cId="520649270" sldId="274"/>
            <ac:spMk id="2" creationId="{600E0646-FCB7-4E3A-AD77-17B9A7C70A3E}"/>
          </ac:spMkLst>
        </pc:spChg>
      </pc:sldChg>
      <pc:sldChg chg="modSp">
        <pc:chgData name="Mohundro, Drew" userId="S::jdm1345@msstate.edu::1409edce-db9c-4f09-8323-77fc479243e2" providerId="AD" clId="Web-{63B9FF0D-6201-46D5-A74D-14FF4357F5C5}" dt="2020-09-25T23:18:56.009" v="587" actId="20577"/>
        <pc:sldMkLst>
          <pc:docMk/>
          <pc:sldMk cId="3122960416" sldId="276"/>
        </pc:sldMkLst>
        <pc:spChg chg="mod">
          <ac:chgData name="Mohundro, Drew" userId="S::jdm1345@msstate.edu::1409edce-db9c-4f09-8323-77fc479243e2" providerId="AD" clId="Web-{63B9FF0D-6201-46D5-A74D-14FF4357F5C5}" dt="2020-09-25T23:18:56.009" v="587" actId="20577"/>
          <ac:spMkLst>
            <pc:docMk/>
            <pc:sldMk cId="3122960416" sldId="276"/>
            <ac:spMk id="2" creationId="{75CE43AB-1720-4FA9-BECE-6B8E98AAF28E}"/>
          </ac:spMkLst>
        </pc:spChg>
      </pc:sldChg>
      <pc:sldChg chg="addSp delSp modSp">
        <pc:chgData name="Mohundro, Drew" userId="S::jdm1345@msstate.edu::1409edce-db9c-4f09-8323-77fc479243e2" providerId="AD" clId="Web-{63B9FF0D-6201-46D5-A74D-14FF4357F5C5}" dt="2020-09-25T23:30:03.203" v="1007" actId="20577"/>
        <pc:sldMkLst>
          <pc:docMk/>
          <pc:sldMk cId="3311448850" sldId="277"/>
        </pc:sldMkLst>
        <pc:spChg chg="mod">
          <ac:chgData name="Mohundro, Drew" userId="S::jdm1345@msstate.edu::1409edce-db9c-4f09-8323-77fc479243e2" providerId="AD" clId="Web-{63B9FF0D-6201-46D5-A74D-14FF4357F5C5}" dt="2020-09-25T23:30:03.203" v="1007" actId="20577"/>
          <ac:spMkLst>
            <pc:docMk/>
            <pc:sldMk cId="3311448850" sldId="277"/>
            <ac:spMk id="2" creationId="{E00F0E7D-2A91-4492-8F8A-1304AC2D281A}"/>
          </ac:spMkLst>
        </pc:spChg>
        <pc:spChg chg="del">
          <ac:chgData name="Mohundro, Drew" userId="S::jdm1345@msstate.edu::1409edce-db9c-4f09-8323-77fc479243e2" providerId="AD" clId="Web-{63B9FF0D-6201-46D5-A74D-14FF4357F5C5}" dt="2020-09-25T22:52:00.815" v="23"/>
          <ac:spMkLst>
            <pc:docMk/>
            <pc:sldMk cId="3311448850" sldId="277"/>
            <ac:spMk id="3" creationId="{5413D36C-5210-44A9-9AB1-148E4A5C3BF3}"/>
          </ac:spMkLst>
        </pc:spChg>
        <pc:graphicFrameChg chg="add mod ord modGraphic">
          <ac:chgData name="Mohundro, Drew" userId="S::jdm1345@msstate.edu::1409edce-db9c-4f09-8323-77fc479243e2" providerId="AD" clId="Web-{63B9FF0D-6201-46D5-A74D-14FF4357F5C5}" dt="2020-09-25T23:08:53.139" v="572"/>
          <ac:graphicFrameMkLst>
            <pc:docMk/>
            <pc:sldMk cId="3311448850" sldId="277"/>
            <ac:graphicFrameMk id="5" creationId="{173A117F-CFE0-4E9D-AFB7-9F58038CF809}"/>
          </ac:graphicFrameMkLst>
        </pc:graphicFrameChg>
      </pc:sldChg>
      <pc:sldChg chg="modSp">
        <pc:chgData name="Mohundro, Drew" userId="S::jdm1345@msstate.edu::1409edce-db9c-4f09-8323-77fc479243e2" providerId="AD" clId="Web-{63B9FF0D-6201-46D5-A74D-14FF4357F5C5}" dt="2020-09-25T23:30:30.516" v="1062" actId="20577"/>
        <pc:sldMkLst>
          <pc:docMk/>
          <pc:sldMk cId="3315641359" sldId="278"/>
        </pc:sldMkLst>
        <pc:spChg chg="mod">
          <ac:chgData name="Mohundro, Drew" userId="S::jdm1345@msstate.edu::1409edce-db9c-4f09-8323-77fc479243e2" providerId="AD" clId="Web-{63B9FF0D-6201-46D5-A74D-14FF4357F5C5}" dt="2020-09-25T23:30:30.516" v="1062" actId="20577"/>
          <ac:spMkLst>
            <pc:docMk/>
            <pc:sldMk cId="3315641359" sldId="278"/>
            <ac:spMk id="2" creationId="{9EF6A20B-7282-4C58-9975-20FB8AE52F0C}"/>
          </ac:spMkLst>
        </pc:spChg>
      </pc:sldChg>
      <pc:sldChg chg="modSp">
        <pc:chgData name="Mohundro, Drew" userId="S::jdm1345@msstate.edu::1409edce-db9c-4f09-8323-77fc479243e2" providerId="AD" clId="Web-{63B9FF0D-6201-46D5-A74D-14FF4357F5C5}" dt="2020-09-25T23:30:37.750" v="1075" actId="20577"/>
        <pc:sldMkLst>
          <pc:docMk/>
          <pc:sldMk cId="4281480837" sldId="279"/>
        </pc:sldMkLst>
        <pc:spChg chg="mod">
          <ac:chgData name="Mohundro, Drew" userId="S::jdm1345@msstate.edu::1409edce-db9c-4f09-8323-77fc479243e2" providerId="AD" clId="Web-{63B9FF0D-6201-46D5-A74D-14FF4357F5C5}" dt="2020-09-25T23:30:37.750" v="1075" actId="20577"/>
          <ac:spMkLst>
            <pc:docMk/>
            <pc:sldMk cId="4281480837" sldId="279"/>
            <ac:spMk id="2" creationId="{9EF6A20B-7282-4C58-9975-20FB8AE52F0C}"/>
          </ac:spMkLst>
        </pc:spChg>
      </pc:sldChg>
      <pc:sldChg chg="addSp modSp new mod setBg">
        <pc:chgData name="Mohundro, Drew" userId="S::jdm1345@msstate.edu::1409edce-db9c-4f09-8323-77fc479243e2" providerId="AD" clId="Web-{63B9FF0D-6201-46D5-A74D-14FF4357F5C5}" dt="2020-09-25T23:20:58.776" v="647" actId="20577"/>
        <pc:sldMkLst>
          <pc:docMk/>
          <pc:sldMk cId="2133831986" sldId="280"/>
        </pc:sldMkLst>
        <pc:spChg chg="mod">
          <ac:chgData name="Mohundro, Drew" userId="S::jdm1345@msstate.edu::1409edce-db9c-4f09-8323-77fc479243e2" providerId="AD" clId="Web-{63B9FF0D-6201-46D5-A74D-14FF4357F5C5}" dt="2020-09-25T23:09:38.765" v="574"/>
          <ac:spMkLst>
            <pc:docMk/>
            <pc:sldMk cId="2133831986" sldId="280"/>
            <ac:spMk id="2" creationId="{82066235-1B92-47AE-83D1-C6B8842F5765}"/>
          </ac:spMkLst>
        </pc:spChg>
        <pc:spChg chg="mod">
          <ac:chgData name="Mohundro, Drew" userId="S::jdm1345@msstate.edu::1409edce-db9c-4f09-8323-77fc479243e2" providerId="AD" clId="Web-{63B9FF0D-6201-46D5-A74D-14FF4357F5C5}" dt="2020-09-25T23:20:58.776" v="647" actId="20577"/>
          <ac:spMkLst>
            <pc:docMk/>
            <pc:sldMk cId="2133831986" sldId="280"/>
            <ac:spMk id="3" creationId="{9A40A7EF-0EE3-4657-BD3A-BAD60B6C92D2}"/>
          </ac:spMkLst>
        </pc:spChg>
        <pc:spChg chg="add">
          <ac:chgData name="Mohundro, Drew" userId="S::jdm1345@msstate.edu::1409edce-db9c-4f09-8323-77fc479243e2" providerId="AD" clId="Web-{63B9FF0D-6201-46D5-A74D-14FF4357F5C5}" dt="2020-09-25T23:09:38.765" v="574"/>
          <ac:spMkLst>
            <pc:docMk/>
            <pc:sldMk cId="2133831986" sldId="280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63B9FF0D-6201-46D5-A74D-14FF4357F5C5}" dt="2020-09-25T23:09:38.765" v="574"/>
          <ac:spMkLst>
            <pc:docMk/>
            <pc:sldMk cId="2133831986" sldId="280"/>
            <ac:spMk id="10" creationId="{6B424749-EEE0-49C9-9ABF-97B171A3EA00}"/>
          </ac:spMkLst>
        </pc:spChg>
      </pc:sldChg>
      <pc:sldChg chg="add replId">
        <pc:chgData name="Mohundro, Drew" userId="S::jdm1345@msstate.edu::1409edce-db9c-4f09-8323-77fc479243e2" providerId="AD" clId="Web-{63B9FF0D-6201-46D5-A74D-14FF4357F5C5}" dt="2020-09-25T23:09:43.015" v="575"/>
        <pc:sldMkLst>
          <pc:docMk/>
          <pc:sldMk cId="3472740511" sldId="281"/>
        </pc:sldMkLst>
      </pc:sldChg>
      <pc:sldChg chg="add replId">
        <pc:chgData name="Mohundro, Drew" userId="S::jdm1345@msstate.edu::1409edce-db9c-4f09-8323-77fc479243e2" providerId="AD" clId="Web-{63B9FF0D-6201-46D5-A74D-14FF4357F5C5}" dt="2020-09-25T23:09:46.812" v="576"/>
        <pc:sldMkLst>
          <pc:docMk/>
          <pc:sldMk cId="15704136" sldId="282"/>
        </pc:sldMkLst>
      </pc:sldChg>
    </pc:docChg>
  </pc:docChgLst>
  <pc:docChgLst>
    <pc:chgData name="Pollard, Carol" userId="S::cp1614@msstate.edu::e3afd74c-95b9-4815-96c3-c07fa7e0e92b" providerId="AD" clId="Web-{5DA8BF18-C14B-4734-81DD-E7EE0015079A}"/>
    <pc:docChg chg="modSld">
      <pc:chgData name="Pollard, Carol" userId="S::cp1614@msstate.edu::e3afd74c-95b9-4815-96c3-c07fa7e0e92b" providerId="AD" clId="Web-{5DA8BF18-C14B-4734-81DD-E7EE0015079A}" dt="2020-09-25T23:23:23.588" v="53" actId="20577"/>
      <pc:docMkLst>
        <pc:docMk/>
      </pc:docMkLst>
      <pc:sldChg chg="modSp">
        <pc:chgData name="Pollard, Carol" userId="S::cp1614@msstate.edu::e3afd74c-95b9-4815-96c3-c07fa7e0e92b" providerId="AD" clId="Web-{5DA8BF18-C14B-4734-81DD-E7EE0015079A}" dt="2020-09-25T23:19:20.035" v="10"/>
        <pc:sldMkLst>
          <pc:docMk/>
          <pc:sldMk cId="1941279101" sldId="263"/>
        </pc:sldMkLst>
        <pc:graphicFrameChg chg="mod modGraphic">
          <ac:chgData name="Pollard, Carol" userId="S::cp1614@msstate.edu::e3afd74c-95b9-4815-96c3-c07fa7e0e92b" providerId="AD" clId="Web-{5DA8BF18-C14B-4734-81DD-E7EE0015079A}" dt="2020-09-25T23:19:20.035" v="10"/>
          <ac:graphicFrameMkLst>
            <pc:docMk/>
            <pc:sldMk cId="1941279101" sldId="263"/>
            <ac:graphicFrameMk id="5" creationId="{7FE122D2-C083-431D-8C3D-F62507A9FA1A}"/>
          </ac:graphicFrameMkLst>
        </pc:graphicFrameChg>
      </pc:sldChg>
      <pc:sldChg chg="modSp">
        <pc:chgData name="Pollard, Carol" userId="S::cp1614@msstate.edu::e3afd74c-95b9-4815-96c3-c07fa7e0e92b" providerId="AD" clId="Web-{5DA8BF18-C14B-4734-81DD-E7EE0015079A}" dt="2020-09-25T23:15:27.357" v="8"/>
        <pc:sldMkLst>
          <pc:docMk/>
          <pc:sldMk cId="3122960416" sldId="276"/>
        </pc:sldMkLst>
        <pc:picChg chg="mod">
          <ac:chgData name="Pollard, Carol" userId="S::cp1614@msstate.edu::e3afd74c-95b9-4815-96c3-c07fa7e0e92b" providerId="AD" clId="Web-{5DA8BF18-C14B-4734-81DD-E7EE0015079A}" dt="2020-09-25T23:15:27.357" v="8"/>
          <ac:picMkLst>
            <pc:docMk/>
            <pc:sldMk cId="3122960416" sldId="276"/>
            <ac:picMk id="8" creationId="{2812AE85-ED08-4637-9FC2-236D93F601B1}"/>
          </ac:picMkLst>
        </pc:picChg>
      </pc:sldChg>
      <pc:sldChg chg="modSp">
        <pc:chgData name="Pollard, Carol" userId="S::cp1614@msstate.edu::e3afd74c-95b9-4815-96c3-c07fa7e0e92b" providerId="AD" clId="Web-{5DA8BF18-C14B-4734-81DD-E7EE0015079A}" dt="2020-09-25T23:19:36.973" v="14"/>
        <pc:sldMkLst>
          <pc:docMk/>
          <pc:sldMk cId="3311448850" sldId="277"/>
        </pc:sldMkLst>
        <pc:graphicFrameChg chg="mod modGraphic">
          <ac:chgData name="Pollard, Carol" userId="S::cp1614@msstate.edu::e3afd74c-95b9-4815-96c3-c07fa7e0e92b" providerId="AD" clId="Web-{5DA8BF18-C14B-4734-81DD-E7EE0015079A}" dt="2020-09-25T23:19:36.973" v="14"/>
          <ac:graphicFrameMkLst>
            <pc:docMk/>
            <pc:sldMk cId="3311448850" sldId="277"/>
            <ac:graphicFrameMk id="5" creationId="{173A117F-CFE0-4E9D-AFB7-9F58038CF809}"/>
          </ac:graphicFrameMkLst>
        </pc:graphicFrameChg>
      </pc:sldChg>
      <pc:sldChg chg="modSp">
        <pc:chgData name="Pollard, Carol" userId="S::cp1614@msstate.edu::e3afd74c-95b9-4815-96c3-c07fa7e0e92b" providerId="AD" clId="Web-{5DA8BF18-C14B-4734-81DD-E7EE0015079A}" dt="2020-09-25T23:23:22.666" v="51" actId="20577"/>
        <pc:sldMkLst>
          <pc:docMk/>
          <pc:sldMk cId="4281480837" sldId="279"/>
        </pc:sldMkLst>
        <pc:spChg chg="mod">
          <ac:chgData name="Pollard, Carol" userId="S::cp1614@msstate.edu::e3afd74c-95b9-4815-96c3-c07fa7e0e92b" providerId="AD" clId="Web-{5DA8BF18-C14B-4734-81DD-E7EE0015079A}" dt="2020-09-25T23:23:15.494" v="17" actId="20577"/>
          <ac:spMkLst>
            <pc:docMk/>
            <pc:sldMk cId="4281480837" sldId="279"/>
            <ac:spMk id="2" creationId="{9EF6A20B-7282-4C58-9975-20FB8AE52F0C}"/>
          </ac:spMkLst>
        </pc:spChg>
        <pc:spChg chg="mod">
          <ac:chgData name="Pollard, Carol" userId="S::cp1614@msstate.edu::e3afd74c-95b9-4815-96c3-c07fa7e0e92b" providerId="AD" clId="Web-{5DA8BF18-C14B-4734-81DD-E7EE0015079A}" dt="2020-09-25T23:23:22.666" v="51" actId="20577"/>
          <ac:spMkLst>
            <pc:docMk/>
            <pc:sldMk cId="4281480837" sldId="279"/>
            <ac:spMk id="7" creationId="{4821B477-F3B5-4409-8A87-BC5C60FC8676}"/>
          </ac:spMkLst>
        </pc:spChg>
      </pc:sldChg>
    </pc:docChg>
  </pc:docChgLst>
  <pc:docChgLst>
    <pc:chgData name="Smith, Garrett" userId="S::gas203@msstate.edu::3cfeb521-fca0-428e-831c-b8330432ff90" providerId="AD" clId="Web-{0DAD2ED8-5A81-4D2E-BDBA-1DA4E9E32993}"/>
    <pc:docChg chg="modSld">
      <pc:chgData name="Smith, Garrett" userId="S::gas203@msstate.edu::3cfeb521-fca0-428e-831c-b8330432ff90" providerId="AD" clId="Web-{0DAD2ED8-5A81-4D2E-BDBA-1DA4E9E32993}" dt="2020-09-25T23:40:43.745" v="11" actId="14100"/>
      <pc:docMkLst>
        <pc:docMk/>
      </pc:docMkLst>
      <pc:sldChg chg="delSp">
        <pc:chgData name="Smith, Garrett" userId="S::gas203@msstate.edu::3cfeb521-fca0-428e-831c-b8330432ff90" providerId="AD" clId="Web-{0DAD2ED8-5A81-4D2E-BDBA-1DA4E9E32993}" dt="2020-09-25T23:33:07.411" v="0"/>
        <pc:sldMkLst>
          <pc:docMk/>
          <pc:sldMk cId="934366709" sldId="261"/>
        </pc:sldMkLst>
        <pc:spChg chg="del">
          <ac:chgData name="Smith, Garrett" userId="S::gas203@msstate.edu::3cfeb521-fca0-428e-831c-b8330432ff90" providerId="AD" clId="Web-{0DAD2ED8-5A81-4D2E-BDBA-1DA4E9E32993}" dt="2020-09-25T23:33:07.411" v="0"/>
          <ac:spMkLst>
            <pc:docMk/>
            <pc:sldMk cId="934366709" sldId="261"/>
            <ac:spMk id="9" creationId="{CAE16D83-5338-4641-8BAA-574EFCED35BD}"/>
          </ac:spMkLst>
        </pc:spChg>
      </pc:sldChg>
      <pc:sldChg chg="addSp delSp modSp">
        <pc:chgData name="Smith, Garrett" userId="S::gas203@msstate.edu::3cfeb521-fca0-428e-831c-b8330432ff90" providerId="AD" clId="Web-{0DAD2ED8-5A81-4D2E-BDBA-1DA4E9E32993}" dt="2020-09-25T23:40:43.745" v="11" actId="14100"/>
        <pc:sldMkLst>
          <pc:docMk/>
          <pc:sldMk cId="3122960416" sldId="276"/>
        </pc:sldMkLst>
        <pc:picChg chg="add del mod">
          <ac:chgData name="Smith, Garrett" userId="S::gas203@msstate.edu::3cfeb521-fca0-428e-831c-b8330432ff90" providerId="AD" clId="Web-{0DAD2ED8-5A81-4D2E-BDBA-1DA4E9E32993}" dt="2020-09-25T23:39:48.213" v="4"/>
          <ac:picMkLst>
            <pc:docMk/>
            <pc:sldMk cId="3122960416" sldId="276"/>
            <ac:picMk id="3" creationId="{5314C38D-9AD1-4B91-935A-83B8CC831A63}"/>
          </ac:picMkLst>
        </pc:picChg>
        <pc:picChg chg="mod">
          <ac:chgData name="Smith, Garrett" userId="S::gas203@msstate.edu::3cfeb521-fca0-428e-831c-b8330432ff90" providerId="AD" clId="Web-{0DAD2ED8-5A81-4D2E-BDBA-1DA4E9E32993}" dt="2020-09-25T23:40:43.745" v="11" actId="14100"/>
          <ac:picMkLst>
            <pc:docMk/>
            <pc:sldMk cId="3122960416" sldId="276"/>
            <ac:picMk id="10" creationId="{B5831A18-BC0C-476B-B542-CBC34CB19E1D}"/>
          </ac:picMkLst>
        </pc:picChg>
      </pc:sldChg>
    </pc:docChg>
  </pc:docChgLst>
  <pc:docChgLst>
    <pc:chgData name="Bigej, Alex" userId="S::anb832@msstate.edu::a711c1db-5550-49b8-84e1-13c4b00cd970" providerId="AD" clId="Web-{B8FA2DB1-D668-42C8-9352-EF8DDF141751}"/>
    <pc:docChg chg="modSld">
      <pc:chgData name="Bigej, Alex" userId="S::anb832@msstate.edu::a711c1db-5550-49b8-84e1-13c4b00cd970" providerId="AD" clId="Web-{B8FA2DB1-D668-42C8-9352-EF8DDF141751}" dt="2020-10-05T23:14:32.510" v="6"/>
      <pc:docMkLst>
        <pc:docMk/>
      </pc:docMkLst>
      <pc:sldChg chg="addSp delSp modSp">
        <pc:chgData name="Bigej, Alex" userId="S::anb832@msstate.edu::a711c1db-5550-49b8-84e1-13c4b00cd970" providerId="AD" clId="Web-{B8FA2DB1-D668-42C8-9352-EF8DDF141751}" dt="2020-10-05T23:14:32.510" v="6"/>
        <pc:sldMkLst>
          <pc:docMk/>
          <pc:sldMk cId="520649270" sldId="274"/>
        </pc:sldMkLst>
        <pc:spChg chg="mod">
          <ac:chgData name="Bigej, Alex" userId="S::anb832@msstate.edu::a711c1db-5550-49b8-84e1-13c4b00cd970" providerId="AD" clId="Web-{B8FA2DB1-D668-42C8-9352-EF8DDF141751}" dt="2020-10-05T23:14:32.510" v="6"/>
          <ac:spMkLst>
            <pc:docMk/>
            <pc:sldMk cId="520649270" sldId="274"/>
            <ac:spMk id="2" creationId="{600E0646-FCB7-4E3A-AD77-17B9A7C70A3E}"/>
          </ac:spMkLst>
        </pc:spChg>
        <pc:spChg chg="add del">
          <ac:chgData name="Bigej, Alex" userId="S::anb832@msstate.edu::a711c1db-5550-49b8-84e1-13c4b00cd970" providerId="AD" clId="Web-{B8FA2DB1-D668-42C8-9352-EF8DDF141751}" dt="2020-10-05T23:14:07.776" v="4"/>
          <ac:spMkLst>
            <pc:docMk/>
            <pc:sldMk cId="520649270" sldId="274"/>
            <ac:spMk id="3" creationId="{4D61BF23-1CC0-44CE-8A31-8775808D7610}"/>
          </ac:spMkLst>
        </pc:spChg>
        <pc:spChg chg="del">
          <ac:chgData name="Bigej, Alex" userId="S::anb832@msstate.edu::a711c1db-5550-49b8-84e1-13c4b00cd970" providerId="AD" clId="Web-{B8FA2DB1-D668-42C8-9352-EF8DDF141751}" dt="2020-10-05T23:14:21.354" v="5"/>
          <ac:spMkLst>
            <pc:docMk/>
            <pc:sldMk cId="520649270" sldId="274"/>
            <ac:spMk id="40" creationId="{7197AD1C-0A46-4A50-AE13-987D94F83561}"/>
          </ac:spMkLst>
        </pc:spChg>
        <pc:spChg chg="del">
          <ac:chgData name="Bigej, Alex" userId="S::anb832@msstate.edu::a711c1db-5550-49b8-84e1-13c4b00cd970" providerId="AD" clId="Web-{B8FA2DB1-D668-42C8-9352-EF8DDF141751}" dt="2020-10-05T23:14:21.354" v="5"/>
          <ac:spMkLst>
            <pc:docMk/>
            <pc:sldMk cId="520649270" sldId="274"/>
            <ac:spMk id="41" creationId="{292D4C03-2A52-4974-9CDB-7B264419E10E}"/>
          </ac:spMkLst>
        </pc:spChg>
        <pc:spChg chg="add del">
          <ac:chgData name="Bigej, Alex" userId="S::anb832@msstate.edu::a711c1db-5550-49b8-84e1-13c4b00cd970" providerId="AD" clId="Web-{B8FA2DB1-D668-42C8-9352-EF8DDF141751}" dt="2020-10-05T23:14:32.510" v="6"/>
          <ac:spMkLst>
            <pc:docMk/>
            <pc:sldMk cId="520649270" sldId="274"/>
            <ac:spMk id="46" creationId="{100A9A80-E8FE-48ED-A56B-95801B22181A}"/>
          </ac:spMkLst>
        </pc:spChg>
        <pc:spChg chg="add del">
          <ac:chgData name="Bigej, Alex" userId="S::anb832@msstate.edu::a711c1db-5550-49b8-84e1-13c4b00cd970" providerId="AD" clId="Web-{B8FA2DB1-D668-42C8-9352-EF8DDF141751}" dt="2020-10-05T23:14:32.510" v="6"/>
          <ac:spMkLst>
            <pc:docMk/>
            <pc:sldMk cId="520649270" sldId="274"/>
            <ac:spMk id="48" creationId="{E85544B9-05BC-4819-A434-90EE49FAF6C0}"/>
          </ac:spMkLst>
        </pc:spChg>
        <pc:spChg chg="add del">
          <ac:chgData name="Bigej, Alex" userId="S::anb832@msstate.edu::a711c1db-5550-49b8-84e1-13c4b00cd970" providerId="AD" clId="Web-{B8FA2DB1-D668-42C8-9352-EF8DDF141751}" dt="2020-10-05T23:14:32.510" v="6"/>
          <ac:spMkLst>
            <pc:docMk/>
            <pc:sldMk cId="520649270" sldId="274"/>
            <ac:spMk id="50" creationId="{3C7ABF58-EC6B-4932-8671-4BAEBDDF5053}"/>
          </ac:spMkLst>
        </pc:spChg>
        <pc:spChg chg="add del">
          <ac:chgData name="Bigej, Alex" userId="S::anb832@msstate.edu::a711c1db-5550-49b8-84e1-13c4b00cd970" providerId="AD" clId="Web-{B8FA2DB1-D668-42C8-9352-EF8DDF141751}" dt="2020-10-05T23:14:32.510" v="6"/>
          <ac:spMkLst>
            <pc:docMk/>
            <pc:sldMk cId="520649270" sldId="274"/>
            <ac:spMk id="52" creationId="{EB868EAF-CD67-49A7-8A32-BBC0EA412C4C}"/>
          </ac:spMkLst>
        </pc:spChg>
        <pc:spChg chg="add">
          <ac:chgData name="Bigej, Alex" userId="S::anb832@msstate.edu::a711c1db-5550-49b8-84e1-13c4b00cd970" providerId="AD" clId="Web-{B8FA2DB1-D668-42C8-9352-EF8DDF141751}" dt="2020-10-05T23:14:32.510" v="6"/>
          <ac:spMkLst>
            <pc:docMk/>
            <pc:sldMk cId="520649270" sldId="274"/>
            <ac:spMk id="57" creationId="{100A9A80-E8FE-48ED-A56B-95801B22181A}"/>
          </ac:spMkLst>
        </pc:spChg>
        <pc:spChg chg="add">
          <ac:chgData name="Bigej, Alex" userId="S::anb832@msstate.edu::a711c1db-5550-49b8-84e1-13c4b00cd970" providerId="AD" clId="Web-{B8FA2DB1-D668-42C8-9352-EF8DDF141751}" dt="2020-10-05T23:14:32.510" v="6"/>
          <ac:spMkLst>
            <pc:docMk/>
            <pc:sldMk cId="520649270" sldId="274"/>
            <ac:spMk id="59" creationId="{E85544B9-05BC-4819-A434-90EE49FAF6C0}"/>
          </ac:spMkLst>
        </pc:spChg>
        <pc:spChg chg="add">
          <ac:chgData name="Bigej, Alex" userId="S::anb832@msstate.edu::a711c1db-5550-49b8-84e1-13c4b00cd970" providerId="AD" clId="Web-{B8FA2DB1-D668-42C8-9352-EF8DDF141751}" dt="2020-10-05T23:14:32.510" v="6"/>
          <ac:spMkLst>
            <pc:docMk/>
            <pc:sldMk cId="520649270" sldId="274"/>
            <ac:spMk id="61" creationId="{336435E3-1914-4453-A41E-2849F6B488D7}"/>
          </ac:spMkLst>
        </pc:spChg>
        <pc:spChg chg="add">
          <ac:chgData name="Bigej, Alex" userId="S::anb832@msstate.edu::a711c1db-5550-49b8-84e1-13c4b00cd970" providerId="AD" clId="Web-{B8FA2DB1-D668-42C8-9352-EF8DDF141751}" dt="2020-10-05T23:14:32.510" v="6"/>
          <ac:spMkLst>
            <pc:docMk/>
            <pc:sldMk cId="520649270" sldId="274"/>
            <ac:spMk id="63" creationId="{956E287F-2B11-4E25-A381-2FB11B41332C}"/>
          </ac:spMkLst>
        </pc:spChg>
        <pc:picChg chg="del">
          <ac:chgData name="Bigej, Alex" userId="S::anb832@msstate.edu::a711c1db-5550-49b8-84e1-13c4b00cd970" providerId="AD" clId="Web-{B8FA2DB1-D668-42C8-9352-EF8DDF141751}" dt="2020-10-05T23:13:50.448" v="2"/>
          <ac:picMkLst>
            <pc:docMk/>
            <pc:sldMk cId="520649270" sldId="274"/>
            <ac:picMk id="5" creationId="{FF74556C-C50F-4D99-8347-1E90A277A0B1}"/>
          </ac:picMkLst>
        </pc:picChg>
        <pc:picChg chg="del">
          <ac:chgData name="Bigej, Alex" userId="S::anb832@msstate.edu::a711c1db-5550-49b8-84e1-13c4b00cd970" providerId="AD" clId="Web-{B8FA2DB1-D668-42C8-9352-EF8DDF141751}" dt="2020-10-05T23:13:49.292" v="0"/>
          <ac:picMkLst>
            <pc:docMk/>
            <pc:sldMk cId="520649270" sldId="274"/>
            <ac:picMk id="6" creationId="{A1E70248-41CB-4044-A473-F1A42A5AE122}"/>
          </ac:picMkLst>
        </pc:picChg>
        <pc:picChg chg="del">
          <ac:chgData name="Bigej, Alex" userId="S::anb832@msstate.edu::a711c1db-5550-49b8-84e1-13c4b00cd970" providerId="AD" clId="Web-{B8FA2DB1-D668-42C8-9352-EF8DDF141751}" dt="2020-10-05T23:13:50.028" v="1"/>
          <ac:picMkLst>
            <pc:docMk/>
            <pc:sldMk cId="520649270" sldId="274"/>
            <ac:picMk id="7" creationId="{6CC945F7-C6D1-48DC-9D6F-187FB1D63A50}"/>
          </ac:picMkLst>
        </pc:picChg>
      </pc:sldChg>
    </pc:docChg>
  </pc:docChgLst>
  <pc:docChgLst>
    <pc:chgData name="Bigej, Alex" userId="S::anb832@msstate.edu::a711c1db-5550-49b8-84e1-13c4b00cd970" providerId="AD" clId="Web-{22E8697D-7D4D-4CA7-97AA-33CD48BDB854}"/>
    <pc:docChg chg="modSld">
      <pc:chgData name="Bigej, Alex" userId="S::anb832@msstate.edu::a711c1db-5550-49b8-84e1-13c4b00cd970" providerId="AD" clId="Web-{22E8697D-7D4D-4CA7-97AA-33CD48BDB854}" dt="2020-10-01T01:44:49.819" v="136" actId="20577"/>
      <pc:docMkLst>
        <pc:docMk/>
      </pc:docMkLst>
      <pc:sldChg chg="modSp">
        <pc:chgData name="Bigej, Alex" userId="S::anb832@msstate.edu::a711c1db-5550-49b8-84e1-13c4b00cd970" providerId="AD" clId="Web-{22E8697D-7D4D-4CA7-97AA-33CD48BDB854}" dt="2020-10-01T01:44:49.819" v="135" actId="20577"/>
        <pc:sldMkLst>
          <pc:docMk/>
          <pc:sldMk cId="2133831986" sldId="280"/>
        </pc:sldMkLst>
        <pc:spChg chg="mod">
          <ac:chgData name="Bigej, Alex" userId="S::anb832@msstate.edu::a711c1db-5550-49b8-84e1-13c4b00cd970" providerId="AD" clId="Web-{22E8697D-7D4D-4CA7-97AA-33CD48BDB854}" dt="2020-10-01T01:44:49.819" v="135" actId="20577"/>
          <ac:spMkLst>
            <pc:docMk/>
            <pc:sldMk cId="2133831986" sldId="280"/>
            <ac:spMk id="3" creationId="{9A40A7EF-0EE3-4657-BD3A-BAD60B6C92D2}"/>
          </ac:spMkLst>
        </pc:spChg>
      </pc:sldChg>
    </pc:docChg>
  </pc:docChgLst>
  <pc:docChgLst>
    <pc:chgData name="Mohundro, Drew" userId="S::jdm1345@msstate.edu::1409edce-db9c-4f09-8323-77fc479243e2" providerId="AD" clId="Web-{CA539404-ECCE-4581-9102-55B5640CF44F}"/>
    <pc:docChg chg="addSld delSld modSld">
      <pc:chgData name="Mohundro, Drew" userId="S::jdm1345@msstate.edu::1409edce-db9c-4f09-8323-77fc479243e2" providerId="AD" clId="Web-{CA539404-ECCE-4581-9102-55B5640CF44F}" dt="2020-10-06T16:25:25.704" v="613"/>
      <pc:docMkLst>
        <pc:docMk/>
      </pc:docMkLst>
      <pc:sldChg chg="modSp">
        <pc:chgData name="Mohundro, Drew" userId="S::jdm1345@msstate.edu::1409edce-db9c-4f09-8323-77fc479243e2" providerId="AD" clId="Web-{CA539404-ECCE-4581-9102-55B5640CF44F}" dt="2020-10-06T16:05:43.196" v="174"/>
        <pc:sldMkLst>
          <pc:docMk/>
          <pc:sldMk cId="4260144618" sldId="264"/>
        </pc:sldMkLst>
        <pc:graphicFrameChg chg="mod modGraphic">
          <ac:chgData name="Mohundro, Drew" userId="S::jdm1345@msstate.edu::1409edce-db9c-4f09-8323-77fc479243e2" providerId="AD" clId="Web-{CA539404-ECCE-4581-9102-55B5640CF44F}" dt="2020-10-06T16:05:43.196" v="174"/>
          <ac:graphicFrameMkLst>
            <pc:docMk/>
            <pc:sldMk cId="4260144618" sldId="264"/>
            <ac:graphicFrameMk id="5" creationId="{6802FEDB-B5AF-4603-AB19-5073E89D4B45}"/>
          </ac:graphicFrameMkLst>
        </pc:graphicFrameChg>
      </pc:sldChg>
      <pc:sldChg chg="modSp">
        <pc:chgData name="Mohundro, Drew" userId="S::jdm1345@msstate.edu::1409edce-db9c-4f09-8323-77fc479243e2" providerId="AD" clId="Web-{CA539404-ECCE-4581-9102-55B5640CF44F}" dt="2020-10-06T16:00:36.256" v="45"/>
        <pc:sldMkLst>
          <pc:docMk/>
          <pc:sldMk cId="34640047" sldId="265"/>
        </pc:sldMkLst>
        <pc:graphicFrameChg chg="mod modGraphic">
          <ac:chgData name="Mohundro, Drew" userId="S::jdm1345@msstate.edu::1409edce-db9c-4f09-8323-77fc479243e2" providerId="AD" clId="Web-{CA539404-ECCE-4581-9102-55B5640CF44F}" dt="2020-10-06T16:00:36.256" v="45"/>
          <ac:graphicFrameMkLst>
            <pc:docMk/>
            <pc:sldMk cId="34640047" sldId="265"/>
            <ac:graphicFrameMk id="6" creationId="{2D36D494-CA3A-40E9-BBA2-5AC61845BA2F}"/>
          </ac:graphicFrameMkLst>
        </pc:graphicFrameChg>
      </pc:sldChg>
      <pc:sldChg chg="addSp delSp modSp">
        <pc:chgData name="Mohundro, Drew" userId="S::jdm1345@msstate.edu::1409edce-db9c-4f09-8323-77fc479243e2" providerId="AD" clId="Web-{CA539404-ECCE-4581-9102-55B5640CF44F}" dt="2020-10-06T16:17:15.612" v="604" actId="1076"/>
        <pc:sldMkLst>
          <pc:docMk/>
          <pc:sldMk cId="520649270" sldId="274"/>
        </pc:sldMkLst>
        <pc:spChg chg="add mod">
          <ac:chgData name="Mohundro, Drew" userId="S::jdm1345@msstate.edu::1409edce-db9c-4f09-8323-77fc479243e2" providerId="AD" clId="Web-{CA539404-ECCE-4581-9102-55B5640CF44F}" dt="2020-10-06T16:17:15.612" v="604" actId="1076"/>
          <ac:spMkLst>
            <pc:docMk/>
            <pc:sldMk cId="520649270" sldId="274"/>
            <ac:spMk id="3" creationId="{922F5088-B35F-40FB-BC43-AB83A969AF64}"/>
          </ac:spMkLst>
        </pc:spChg>
        <pc:spChg chg="add del">
          <ac:chgData name="Mohundro, Drew" userId="S::jdm1345@msstate.edu::1409edce-db9c-4f09-8323-77fc479243e2" providerId="AD" clId="Web-{CA539404-ECCE-4581-9102-55B5640CF44F}" dt="2020-10-06T16:15:55.800" v="438"/>
          <ac:spMkLst>
            <pc:docMk/>
            <pc:sldMk cId="520649270" sldId="274"/>
            <ac:spMk id="4" creationId="{ABFE76DB-D5BC-4414-8AE7-2845A13D5584}"/>
          </ac:spMkLst>
        </pc:spChg>
      </pc:sldChg>
      <pc:sldChg chg="modSp">
        <pc:chgData name="Mohundro, Drew" userId="S::jdm1345@msstate.edu::1409edce-db9c-4f09-8323-77fc479243e2" providerId="AD" clId="Web-{CA539404-ECCE-4581-9102-55B5640CF44F}" dt="2020-10-06T16:00:07.412" v="25"/>
        <pc:sldMkLst>
          <pc:docMk/>
          <pc:sldMk cId="3311448850" sldId="277"/>
        </pc:sldMkLst>
        <pc:graphicFrameChg chg="mod modGraphic">
          <ac:chgData name="Mohundro, Drew" userId="S::jdm1345@msstate.edu::1409edce-db9c-4f09-8323-77fc479243e2" providerId="AD" clId="Web-{CA539404-ECCE-4581-9102-55B5640CF44F}" dt="2020-10-06T16:00:07.412" v="25"/>
          <ac:graphicFrameMkLst>
            <pc:docMk/>
            <pc:sldMk cId="3311448850" sldId="277"/>
            <ac:graphicFrameMk id="5" creationId="{173A117F-CFE0-4E9D-AFB7-9F58038CF809}"/>
          </ac:graphicFrameMkLst>
        </pc:graphicFrameChg>
      </pc:sldChg>
      <pc:sldChg chg="modSp">
        <pc:chgData name="Mohundro, Drew" userId="S::jdm1345@msstate.edu::1409edce-db9c-4f09-8323-77fc479243e2" providerId="AD" clId="Web-{CA539404-ECCE-4581-9102-55B5640CF44F}" dt="2020-10-06T16:07:50.723" v="193" actId="20577"/>
        <pc:sldMkLst>
          <pc:docMk/>
          <pc:sldMk cId="2133831986" sldId="280"/>
        </pc:sldMkLst>
        <pc:spChg chg="mod">
          <ac:chgData name="Mohundro, Drew" userId="S::jdm1345@msstate.edu::1409edce-db9c-4f09-8323-77fc479243e2" providerId="AD" clId="Web-{CA539404-ECCE-4581-9102-55B5640CF44F}" dt="2020-10-06T16:07:50.723" v="193" actId="20577"/>
          <ac:spMkLst>
            <pc:docMk/>
            <pc:sldMk cId="2133831986" sldId="280"/>
            <ac:spMk id="3" creationId="{9A40A7EF-0EE3-4657-BD3A-BAD60B6C92D2}"/>
          </ac:spMkLst>
        </pc:spChg>
      </pc:sldChg>
      <pc:sldChg chg="addSp delSp modSp">
        <pc:chgData name="Mohundro, Drew" userId="S::jdm1345@msstate.edu::1409edce-db9c-4f09-8323-77fc479243e2" providerId="AD" clId="Web-{CA539404-ECCE-4581-9102-55B5640CF44F}" dt="2020-10-06T16:25:25.704" v="613"/>
        <pc:sldMkLst>
          <pc:docMk/>
          <pc:sldMk cId="370952537" sldId="283"/>
        </pc:sldMkLst>
        <pc:spChg chg="del">
          <ac:chgData name="Mohundro, Drew" userId="S::jdm1345@msstate.edu::1409edce-db9c-4f09-8323-77fc479243e2" providerId="AD" clId="Web-{CA539404-ECCE-4581-9102-55B5640CF44F}" dt="2020-10-06T16:25:25.704" v="613"/>
          <ac:spMkLst>
            <pc:docMk/>
            <pc:sldMk cId="370952537" sldId="283"/>
            <ac:spMk id="4" creationId="{24850F32-E155-4BD7-8957-75273CEB4B63}"/>
          </ac:spMkLst>
        </pc:spChg>
        <pc:picChg chg="add mod modCrop">
          <ac:chgData name="Mohundro, Drew" userId="S::jdm1345@msstate.edu::1409edce-db9c-4f09-8323-77fc479243e2" providerId="AD" clId="Web-{CA539404-ECCE-4581-9102-55B5640CF44F}" dt="2020-10-06T16:22:06.298" v="610" actId="1076"/>
          <ac:picMkLst>
            <pc:docMk/>
            <pc:sldMk cId="370952537" sldId="283"/>
            <ac:picMk id="7" creationId="{CF6EDA90-8744-4234-8544-A2ED190516FC}"/>
          </ac:picMkLst>
        </pc:picChg>
      </pc:sldChg>
      <pc:sldChg chg="new del">
        <pc:chgData name="Mohundro, Drew" userId="S::jdm1345@msstate.edu::1409edce-db9c-4f09-8323-77fc479243e2" providerId="AD" clId="Web-{CA539404-ECCE-4581-9102-55B5640CF44F}" dt="2020-10-06T16:03:50.036" v="108"/>
        <pc:sldMkLst>
          <pc:docMk/>
          <pc:sldMk cId="913576342" sldId="284"/>
        </pc:sldMkLst>
      </pc:sldChg>
      <pc:sldChg chg="modSp add replId">
        <pc:chgData name="Mohundro, Drew" userId="S::jdm1345@msstate.edu::1409edce-db9c-4f09-8323-77fc479243e2" providerId="AD" clId="Web-{CA539404-ECCE-4581-9102-55B5640CF44F}" dt="2020-10-06T16:05:29.833" v="169" actId="20577"/>
        <pc:sldMkLst>
          <pc:docMk/>
          <pc:sldMk cId="310405553" sldId="285"/>
        </pc:sldMkLst>
        <pc:spChg chg="mod">
          <ac:chgData name="Mohundro, Drew" userId="S::jdm1345@msstate.edu::1409edce-db9c-4f09-8323-77fc479243e2" providerId="AD" clId="Web-{CA539404-ECCE-4581-9102-55B5640CF44F}" dt="2020-10-06T16:05:29.833" v="169" actId="20577"/>
          <ac:spMkLst>
            <pc:docMk/>
            <pc:sldMk cId="310405553" sldId="285"/>
            <ac:spMk id="3" creationId="{9A40A7EF-0EE3-4657-BD3A-BAD60B6C92D2}"/>
          </ac:spMkLst>
        </pc:spChg>
      </pc:sldChg>
      <pc:sldChg chg="new del">
        <pc:chgData name="Mohundro, Drew" userId="S::jdm1345@msstate.edu::1409edce-db9c-4f09-8323-77fc479243e2" providerId="AD" clId="Web-{CA539404-ECCE-4581-9102-55B5640CF44F}" dt="2020-10-06T16:25:14.845" v="612"/>
        <pc:sldMkLst>
          <pc:docMk/>
          <pc:sldMk cId="424922212" sldId="286"/>
        </pc:sldMkLst>
      </pc:sldChg>
    </pc:docChg>
  </pc:docChgLst>
  <pc:docChgLst>
    <pc:chgData name="Mohundro, Drew" userId="S::jdm1345@msstate.edu::1409edce-db9c-4f09-8323-77fc479243e2" providerId="AD" clId="Web-{7FA2416A-C5D9-437A-ACFE-BD32D30BC84D}"/>
    <pc:docChg chg="addSld delSld modSld sldOrd addMainMaster delMainMaster">
      <pc:chgData name="Mohundro, Drew" userId="S::jdm1345@msstate.edu::1409edce-db9c-4f09-8323-77fc479243e2" providerId="AD" clId="Web-{7FA2416A-C5D9-437A-ACFE-BD32D30BC84D}" dt="2020-09-23T21:58:14.800" v="153"/>
      <pc:docMkLst>
        <pc:docMk/>
      </pc:docMkLst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4263841271" sldId="256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4263841271" sldId="256"/>
            <ac:spMk id="2" creationId="{1995EF5B-3F61-4805-BE3E-727BB3C9E676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4263841271" sldId="256"/>
            <ac:spMk id="3" creationId="{13BDE668-C4D6-4E35-A687-E05E1C8F441A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091113875" sldId="257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091113875" sldId="257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091113875" sldId="257"/>
            <ac:spMk id="3" creationId="{5413D36C-5210-44A9-9AB1-148E4A5C3BF3}"/>
          </ac:spMkLst>
        </pc:spChg>
      </pc:sldChg>
      <pc:sldChg chg="del">
        <pc:chgData name="Mohundro, Drew" userId="S::jdm1345@msstate.edu::1409edce-db9c-4f09-8323-77fc479243e2" providerId="AD" clId="Web-{7FA2416A-C5D9-437A-ACFE-BD32D30BC84D}" dt="2020-09-23T21:50:51.245" v="52"/>
        <pc:sldMkLst>
          <pc:docMk/>
          <pc:sldMk cId="775940583" sldId="258"/>
        </pc:sldMkLst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1579754092" sldId="259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579754092" sldId="259"/>
            <ac:spMk id="2" creationId="{82EE8AD3-EF38-457B-B1C5-0EAF0065C7AE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579754092" sldId="259"/>
            <ac:spMk id="3" creationId="{F6CDB7C4-78C8-44EB-A9F9-1E00FA86800C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115724179" sldId="260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15724179" sldId="260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15724179" sldId="260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934366709" sldId="261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934366709" sldId="261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934366709" sldId="261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2284471154" sldId="262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284471154" sldId="262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284471154" sldId="262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1941279101" sldId="263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941279101" sldId="263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941279101" sldId="263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4260144618" sldId="264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4260144618" sldId="264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4260144618" sldId="264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4640047" sldId="265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640047" sldId="265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640047" sldId="265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904571974" sldId="266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904571974" sldId="266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904571974" sldId="266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414811621" sldId="267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14811621" sldId="267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14811621" sldId="267"/>
            <ac:spMk id="3" creationId="{5413D36C-5210-44A9-9AB1-148E4A5C3BF3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223954483" sldId="268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23954483" sldId="268"/>
            <ac:spMk id="2" creationId="{58D5C6AE-1CFE-4D73-9A9B-203F90CE2571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23954483" sldId="268"/>
            <ac:spMk id="3" creationId="{6D93B047-38B1-4911-92A2-BB6B2230B417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1459234225" sldId="269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459234225" sldId="269"/>
            <ac:spMk id="2" creationId="{1D6FFD66-41DD-45CC-A770-076742DE1BE1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459234225" sldId="269"/>
            <ac:spMk id="3" creationId="{E40B3EED-F868-465F-BAE4-6DDB082E3B97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441079906" sldId="270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41079906" sldId="270"/>
            <ac:spMk id="2" creationId="{09A17051-5B03-441D-897D-354C5EFDF5D7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41079906" sldId="270"/>
            <ac:spMk id="3" creationId="{6FFF7477-FB5C-4CFE-AD95-1E9775103087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935674515" sldId="271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935674515" sldId="271"/>
            <ac:spMk id="2" creationId="{0FE28AC1-4E8B-4B60-9357-9A8F808E6815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935674515" sldId="271"/>
            <ac:spMk id="3" creationId="{6D3610A1-69A0-4FE7-818E-C5783688310E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293719042" sldId="272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93719042" sldId="272"/>
            <ac:spMk id="2" creationId="{49B06334-71D3-41FA-B300-76C1CD2E2988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93719042" sldId="272"/>
            <ac:spMk id="3" creationId="{76ABF986-2830-47A1-9057-4A19EFFF08F9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440555375" sldId="273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40555375" sldId="273"/>
            <ac:spMk id="2" creationId="{4A4BF72A-834A-4727-8B6F-56489E840EB8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40555375" sldId="273"/>
            <ac:spMk id="3" creationId="{3531EAD1-E549-439A-9409-C08B64CBD112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520649270" sldId="274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520649270" sldId="274"/>
            <ac:spMk id="2" creationId="{600E0646-FCB7-4E3A-AD77-17B9A7C70A3E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520649270" sldId="274"/>
            <ac:spMk id="3" creationId="{0996672C-0BA1-495B-B6DC-CEA16D7C7E16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142620456" sldId="275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42620456" sldId="275"/>
            <ac:spMk id="2" creationId="{566379A1-1698-4BF3-BB8E-86778552BD11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42620456" sldId="275"/>
            <ac:spMk id="3" creationId="{811DA864-5965-46F0-AD5D-A3E77D57E15F}"/>
          </ac:spMkLst>
        </pc:spChg>
      </pc:sldChg>
      <pc:sldChg chg="modSp new mod or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122960416" sldId="276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122960416" sldId="276"/>
            <ac:spMk id="2" creationId="{75CE43AB-1720-4FA9-BECE-6B8E98AAF28E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122960416" sldId="276"/>
            <ac:spMk id="3" creationId="{A31D176F-C230-4439-8C2D-7134E32BF04A}"/>
          </ac:spMkLst>
        </pc:spChg>
      </pc:sldChg>
      <pc:sldMasterChg chg="del delSldLayout">
        <pc:chgData name="Mohundro, Drew" userId="S::jdm1345@msstate.edu::1409edce-db9c-4f09-8323-77fc479243e2" providerId="AD" clId="Web-{7FA2416A-C5D9-437A-ACFE-BD32D30BC84D}" dt="2020-09-23T21:56:29.235" v="149"/>
        <pc:sldMasterMkLst>
          <pc:docMk/>
          <pc:sldMasterMk cId="2472901736" sldId="2147483648"/>
        </pc:sldMasterMkLst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3630966869" sldId="2147483649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2703987062" sldId="2147483650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702666112" sldId="2147483651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3952420676" sldId="2147483652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1255314062" sldId="2147483653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2264727199" sldId="2147483654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113119368" sldId="2147483655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543550051" sldId="2147483656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1710671062" sldId="2147483657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2803216709" sldId="2147483658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4089271838" sldId="2147483659"/>
          </pc:sldLayoutMkLst>
        </pc:sldLayoutChg>
      </pc:sldMasterChg>
      <pc:sldMasterChg chg="add del addSldLayout delSldLayout modSldLayout">
        <pc:chgData name="Mohundro, Drew" userId="S::jdm1345@msstate.edu::1409edce-db9c-4f09-8323-77fc479243e2" providerId="AD" clId="Web-{7FA2416A-C5D9-437A-ACFE-BD32D30BC84D}" dt="2020-09-23T21:56:53.126" v="150"/>
        <pc:sldMasterMkLst>
          <pc:docMk/>
          <pc:sldMasterMk cId="2123958066" sldId="2147483660"/>
        </pc:sldMasterMkLst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913013444" sldId="2147483661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562386674" sldId="2147483662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192843558" sldId="2147483663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2461371632" sldId="2147483664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634771140" sldId="2147483665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2331101603" sldId="2147483666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553334878" sldId="2147483667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1225700536" sldId="2147483668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41260696" sldId="2147483669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747565364" sldId="2147483670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058447981" sldId="2147483671"/>
          </pc:sldLayoutMkLst>
        </pc:sldLayoutChg>
      </pc:sldMasterChg>
      <pc:sldMasterChg chg="add del addSldLayout delSldLayout modSldLayout">
        <pc:chgData name="Mohundro, Drew" userId="S::jdm1345@msstate.edu::1409edce-db9c-4f09-8323-77fc479243e2" providerId="AD" clId="Web-{7FA2416A-C5D9-437A-ACFE-BD32D30BC84D}" dt="2020-09-23T21:57:29.877" v="151"/>
        <pc:sldMasterMkLst>
          <pc:docMk/>
          <pc:sldMasterMk cId="1473946973" sldId="2147483672"/>
        </pc:sldMasterMkLst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3542048246" sldId="2147483673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783665504" sldId="2147483674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3093767723" sldId="2147483675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1650772243" sldId="2147483676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3620498373" sldId="2147483677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2233238854" sldId="2147483678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3560623446" sldId="2147483679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484002358" sldId="2147483680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164403553" sldId="2147483681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1852876904" sldId="2147483682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399724335" sldId="2147483683"/>
          </pc:sldLayoutMkLst>
        </pc:sldLayoutChg>
      </pc:sldMasterChg>
      <pc:sldMasterChg chg="add del addSldLayout delSldLayout modSldLayout">
        <pc:chgData name="Mohundro, Drew" userId="S::jdm1345@msstate.edu::1409edce-db9c-4f09-8323-77fc479243e2" providerId="AD" clId="Web-{7FA2416A-C5D9-437A-ACFE-BD32D30BC84D}" dt="2020-09-23T21:57:51.987" v="152"/>
        <pc:sldMasterMkLst>
          <pc:docMk/>
          <pc:sldMasterMk cId="4035255217" sldId="2147483684"/>
        </pc:sldMasterMkLst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2707149587" sldId="2147483685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3253144624" sldId="2147483686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3808900437" sldId="2147483687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2339312342" sldId="2147483688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1244398774" sldId="2147483689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1736844434" sldId="2147483690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3778318302" sldId="2147483691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922473516" sldId="2147483692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624003249" sldId="2147483693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3751807479" sldId="2147483694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3666670166" sldId="2147483695"/>
          </pc:sldLayoutMkLst>
        </pc:sldLayoutChg>
      </pc:sldMasterChg>
      <pc:sldMasterChg chg="add del addSldLayout delSldLayout modSldLayout">
        <pc:chgData name="Mohundro, Drew" userId="S::jdm1345@msstate.edu::1409edce-db9c-4f09-8323-77fc479243e2" providerId="AD" clId="Web-{7FA2416A-C5D9-437A-ACFE-BD32D30BC84D}" dt="2020-09-23T21:58:14.800" v="153"/>
        <pc:sldMasterMkLst>
          <pc:docMk/>
          <pc:sldMasterMk cId="829641956" sldId="2147483696"/>
        </pc:sldMasterMkLst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2115406780" sldId="2147483697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47843928" sldId="2147483698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2588448602" sldId="2147483699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1478488124" sldId="2147483700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1804185749" sldId="2147483701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352489007" sldId="2147483702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1757077241" sldId="2147483703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2127690977" sldId="2147483704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466172977" sldId="2147483705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225197627" sldId="2147483706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1914992753" sldId="2147483707"/>
          </pc:sldLayoutMkLst>
        </pc:sldLayoutChg>
      </pc:sldMasterChg>
      <pc:sldMasterChg chg="add addSldLayout modSldLayout">
        <pc:chgData name="Mohundro, Drew" userId="S::jdm1345@msstate.edu::1409edce-db9c-4f09-8323-77fc479243e2" providerId="AD" clId="Web-{7FA2416A-C5D9-437A-ACFE-BD32D30BC84D}" dt="2020-09-23T21:58:14.800" v="153"/>
        <pc:sldMasterMkLst>
          <pc:docMk/>
          <pc:sldMasterMk cId="2243086240" sldId="2147483708"/>
        </pc:sldMasterMkLst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336549774" sldId="2147483709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2464896044" sldId="2147483710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2812572198" sldId="2147483711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4112757484" sldId="2147483712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3364117109" sldId="2147483713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189675589" sldId="2147483714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436751819" sldId="2147483715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2617616732" sldId="2147483716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677456633" sldId="2147483717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075412230" sldId="2147483718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797507112" sldId="2147483719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941739384" sldId="2147483720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707653444" sldId="2147483721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718809529" sldId="2147483722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3300364612" sldId="2147483723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308970647" sldId="2147483724"/>
          </pc:sldLayoutMkLst>
        </pc:sldLayoutChg>
      </pc:sldMasterChg>
    </pc:docChg>
  </pc:docChgLst>
  <pc:docChgLst>
    <pc:chgData name="Bigej, Alex" userId="S::anb832@msstate.edu::a711c1db-5550-49b8-84e1-13c4b00cd970" providerId="AD" clId="Web-{16A05D24-36FE-42ED-A529-5E857FB3187E}"/>
    <pc:docChg chg="modSld">
      <pc:chgData name="Bigej, Alex" userId="S::anb832@msstate.edu::a711c1db-5550-49b8-84e1-13c4b00cd970" providerId="AD" clId="Web-{16A05D24-36FE-42ED-A529-5E857FB3187E}" dt="2020-10-01T01:41:06.634" v="171" actId="20577"/>
      <pc:docMkLst>
        <pc:docMk/>
      </pc:docMkLst>
      <pc:sldChg chg="addSp modSp">
        <pc:chgData name="Bigej, Alex" userId="S::anb832@msstate.edu::a711c1db-5550-49b8-84e1-13c4b00cd970" providerId="AD" clId="Web-{16A05D24-36FE-42ED-A529-5E857FB3187E}" dt="2020-10-01T01:37:50.613" v="50" actId="1076"/>
        <pc:sldMkLst>
          <pc:docMk/>
          <pc:sldMk cId="3441079906" sldId="270"/>
        </pc:sldMkLst>
        <pc:spChg chg="mod">
          <ac:chgData name="Bigej, Alex" userId="S::anb832@msstate.edu::a711c1db-5550-49b8-84e1-13c4b00cd970" providerId="AD" clId="Web-{16A05D24-36FE-42ED-A529-5E857FB3187E}" dt="2020-10-01T01:37:42.597" v="49" actId="1076"/>
          <ac:spMkLst>
            <pc:docMk/>
            <pc:sldMk cId="3441079906" sldId="270"/>
            <ac:spMk id="3" creationId="{6FFF7477-FB5C-4CFE-AD95-1E9775103087}"/>
          </ac:spMkLst>
        </pc:spChg>
        <pc:spChg chg="add mod">
          <ac:chgData name="Bigej, Alex" userId="S::anb832@msstate.edu::a711c1db-5550-49b8-84e1-13c4b00cd970" providerId="AD" clId="Web-{16A05D24-36FE-42ED-A529-5E857FB3187E}" dt="2020-10-01T01:37:50.613" v="50" actId="1076"/>
          <ac:spMkLst>
            <pc:docMk/>
            <pc:sldMk cId="3441079906" sldId="270"/>
            <ac:spMk id="6" creationId="{E3A6C867-4103-4E7C-AB0E-8D64715EF8FA}"/>
          </ac:spMkLst>
        </pc:spChg>
        <pc:spChg chg="mod">
          <ac:chgData name="Bigej, Alex" userId="S::anb832@msstate.edu::a711c1db-5550-49b8-84e1-13c4b00cd970" providerId="AD" clId="Web-{16A05D24-36FE-42ED-A529-5E857FB3187E}" dt="2020-10-01T01:37:21.410" v="44" actId="1076"/>
          <ac:spMkLst>
            <pc:docMk/>
            <pc:sldMk cId="3441079906" sldId="270"/>
            <ac:spMk id="11" creationId="{A6BC9BA5-9E88-4C0D-9DC5-AA43C1EC438B}"/>
          </ac:spMkLst>
        </pc:spChg>
      </pc:sldChg>
      <pc:sldChg chg="modSp">
        <pc:chgData name="Bigej, Alex" userId="S::anb832@msstate.edu::a711c1db-5550-49b8-84e1-13c4b00cd970" providerId="AD" clId="Web-{16A05D24-36FE-42ED-A529-5E857FB3187E}" dt="2020-10-01T01:41:06.634" v="170" actId="20577"/>
        <pc:sldMkLst>
          <pc:docMk/>
          <pc:sldMk cId="2133831986" sldId="280"/>
        </pc:sldMkLst>
        <pc:spChg chg="mod">
          <ac:chgData name="Bigej, Alex" userId="S::anb832@msstate.edu::a711c1db-5550-49b8-84e1-13c4b00cd970" providerId="AD" clId="Web-{16A05D24-36FE-42ED-A529-5E857FB3187E}" dt="2020-10-01T01:41:06.634" v="170" actId="20577"/>
          <ac:spMkLst>
            <pc:docMk/>
            <pc:sldMk cId="2133831986" sldId="280"/>
            <ac:spMk id="3" creationId="{9A40A7EF-0EE3-4657-BD3A-BAD60B6C92D2}"/>
          </ac:spMkLst>
        </pc:spChg>
      </pc:sldChg>
      <pc:sldChg chg="addSp modSp">
        <pc:chgData name="Bigej, Alex" userId="S::anb832@msstate.edu::a711c1db-5550-49b8-84e1-13c4b00cd970" providerId="AD" clId="Web-{16A05D24-36FE-42ED-A529-5E857FB3187E}" dt="2020-10-01T01:38:27.066" v="57" actId="1076"/>
        <pc:sldMkLst>
          <pc:docMk/>
          <pc:sldMk cId="370952537" sldId="283"/>
        </pc:sldMkLst>
        <pc:spChg chg="add mod">
          <ac:chgData name="Bigej, Alex" userId="S::anb832@msstate.edu::a711c1db-5550-49b8-84e1-13c4b00cd970" providerId="AD" clId="Web-{16A05D24-36FE-42ED-A529-5E857FB3187E}" dt="2020-10-01T01:38:27.066" v="57" actId="1076"/>
          <ac:spMkLst>
            <pc:docMk/>
            <pc:sldMk cId="370952537" sldId="283"/>
            <ac:spMk id="9" creationId="{7E5D250B-EF2D-45EF-8A83-3FF924BF0D73}"/>
          </ac:spMkLst>
        </pc:spChg>
      </pc:sldChg>
    </pc:docChg>
  </pc:docChgLst>
  <pc:docChgLst>
    <pc:chgData name="Pollard, Carol" userId="S::cp1614@msstate.edu::e3afd74c-95b9-4815-96c3-c07fa7e0e92b" providerId="AD" clId="Web-{F811A38F-F6B1-4E1E-95DE-445EE7271FFD}"/>
    <pc:docChg chg="modSld">
      <pc:chgData name="Pollard, Carol" userId="S::cp1614@msstate.edu::e3afd74c-95b9-4815-96c3-c07fa7e0e92b" providerId="AD" clId="Web-{F811A38F-F6B1-4E1E-95DE-445EE7271FFD}" dt="2020-09-24T00:55:08.698" v="387" actId="20577"/>
      <pc:docMkLst>
        <pc:docMk/>
      </pc:docMkLst>
      <pc:sldChg chg="modSp">
        <pc:chgData name="Pollard, Carol" userId="S::cp1614@msstate.edu::e3afd74c-95b9-4815-96c3-c07fa7e0e92b" providerId="AD" clId="Web-{F811A38F-F6B1-4E1E-95DE-445EE7271FFD}" dt="2020-09-24T00:33:20.076" v="0" actId="20577"/>
        <pc:sldMkLst>
          <pc:docMk/>
          <pc:sldMk cId="4263841271" sldId="256"/>
        </pc:sldMkLst>
        <pc:spChg chg="mod">
          <ac:chgData name="Pollard, Carol" userId="S::cp1614@msstate.edu::e3afd74c-95b9-4815-96c3-c07fa7e0e92b" providerId="AD" clId="Web-{F811A38F-F6B1-4E1E-95DE-445EE7271FFD}" dt="2020-09-24T00:33:20.076" v="0" actId="20577"/>
          <ac:spMkLst>
            <pc:docMk/>
            <pc:sldMk cId="4263841271" sldId="256"/>
            <ac:spMk id="2" creationId="{1995EF5B-3F61-4805-BE3E-727BB3C9E676}"/>
          </ac:spMkLst>
        </pc:spChg>
      </pc:sldChg>
      <pc:sldChg chg="modSp">
        <pc:chgData name="Pollard, Carol" userId="S::cp1614@msstate.edu::e3afd74c-95b9-4815-96c3-c07fa7e0e92b" providerId="AD" clId="Web-{F811A38F-F6B1-4E1E-95DE-445EE7271FFD}" dt="2020-09-24T00:34:30.439" v="5" actId="14100"/>
        <pc:sldMkLst>
          <pc:docMk/>
          <pc:sldMk cId="3122960416" sldId="276"/>
        </pc:sldMkLst>
        <pc:spChg chg="mod">
          <ac:chgData name="Pollard, Carol" userId="S::cp1614@msstate.edu::e3afd74c-95b9-4815-96c3-c07fa7e0e92b" providerId="AD" clId="Web-{F811A38F-F6B1-4E1E-95DE-445EE7271FFD}" dt="2020-09-24T00:34:30.439" v="5" actId="14100"/>
          <ac:spMkLst>
            <pc:docMk/>
            <pc:sldMk cId="3122960416" sldId="276"/>
            <ac:spMk id="17" creationId="{142CBA86-7976-4BC9-B975-CD4CC30D5053}"/>
          </ac:spMkLst>
        </pc:spChg>
      </pc:sldChg>
      <pc:sldChg chg="addSp delSp modSp mod modClrScheme delDesignElem chgLayout">
        <pc:chgData name="Pollard, Carol" userId="S::cp1614@msstate.edu::e3afd74c-95b9-4815-96c3-c07fa7e0e92b" providerId="AD" clId="Web-{F811A38F-F6B1-4E1E-95DE-445EE7271FFD}" dt="2020-09-24T00:55:08.698" v="386" actId="20577"/>
        <pc:sldMkLst>
          <pc:docMk/>
          <pc:sldMk cId="4281480837" sldId="279"/>
        </pc:sldMkLst>
        <pc:spChg chg="mod ord">
          <ac:chgData name="Pollard, Carol" userId="S::cp1614@msstate.edu::e3afd74c-95b9-4815-96c3-c07fa7e0e92b" providerId="AD" clId="Web-{F811A38F-F6B1-4E1E-95DE-445EE7271FFD}" dt="2020-09-24T00:43:53.222" v="9"/>
          <ac:spMkLst>
            <pc:docMk/>
            <pc:sldMk cId="4281480837" sldId="279"/>
            <ac:spMk id="2" creationId="{9EF6A20B-7282-4C58-9975-20FB8AE52F0C}"/>
          </ac:spMkLst>
        </pc:spChg>
        <pc:spChg chg="add del mod ord">
          <ac:chgData name="Pollard, Carol" userId="S::cp1614@msstate.edu::e3afd74c-95b9-4815-96c3-c07fa7e0e92b" providerId="AD" clId="Web-{F811A38F-F6B1-4E1E-95DE-445EE7271FFD}" dt="2020-09-24T00:44:11.441" v="11"/>
          <ac:spMkLst>
            <pc:docMk/>
            <pc:sldMk cId="4281480837" sldId="279"/>
            <ac:spMk id="3" creationId="{22DDFE08-2F31-4B92-986C-1D10E5F77ABD}"/>
          </ac:spMkLst>
        </pc:spChg>
        <pc:spChg chg="add del mod ord">
          <ac:chgData name="Pollard, Carol" userId="S::cp1614@msstate.edu::e3afd74c-95b9-4815-96c3-c07fa7e0e92b" providerId="AD" clId="Web-{F811A38F-F6B1-4E1E-95DE-445EE7271FFD}" dt="2020-09-24T00:43:53.222" v="9"/>
          <ac:spMkLst>
            <pc:docMk/>
            <pc:sldMk cId="4281480837" sldId="279"/>
            <ac:spMk id="5" creationId="{F81BE5C9-349E-4301-B43D-0EFCE8EE8F6E}"/>
          </ac:spMkLst>
        </pc:spChg>
        <pc:spChg chg="add mod">
          <ac:chgData name="Pollard, Carol" userId="S::cp1614@msstate.edu::e3afd74c-95b9-4815-96c3-c07fa7e0e92b" providerId="AD" clId="Web-{F811A38F-F6B1-4E1E-95DE-445EE7271FFD}" dt="2020-09-24T00:55:08.698" v="386" actId="20577"/>
          <ac:spMkLst>
            <pc:docMk/>
            <pc:sldMk cId="4281480837" sldId="279"/>
            <ac:spMk id="7" creationId="{4821B477-F3B5-4409-8A87-BC5C60FC8676}"/>
          </ac:spMkLst>
        </pc:spChg>
        <pc:spChg chg="add del">
          <ac:chgData name="Pollard, Carol" userId="S::cp1614@msstate.edu::e3afd74c-95b9-4815-96c3-c07fa7e0e92b" providerId="AD" clId="Web-{F811A38F-F6B1-4E1E-95DE-445EE7271FFD}" dt="2020-09-24T00:43:53.222" v="9"/>
          <ac:spMkLst>
            <pc:docMk/>
            <pc:sldMk cId="4281480837" sldId="279"/>
            <ac:spMk id="8" creationId="{5DB0431E-0B04-44A1-9C51-531E28D18A60}"/>
          </ac:spMkLst>
        </pc:spChg>
        <pc:spChg chg="add del">
          <ac:chgData name="Pollard, Carol" userId="S::cp1614@msstate.edu::e3afd74c-95b9-4815-96c3-c07fa7e0e92b" providerId="AD" clId="Web-{F811A38F-F6B1-4E1E-95DE-445EE7271FFD}" dt="2020-09-24T00:43:53.222" v="9"/>
          <ac:spMkLst>
            <pc:docMk/>
            <pc:sldMk cId="4281480837" sldId="279"/>
            <ac:spMk id="10" creationId="{6B424749-EEE0-49C9-9ABF-97B171A3EA00}"/>
          </ac:spMkLst>
        </pc:spChg>
        <pc:picChg chg="add del mod ord">
          <ac:chgData name="Pollard, Carol" userId="S::cp1614@msstate.edu::e3afd74c-95b9-4815-96c3-c07fa7e0e92b" providerId="AD" clId="Web-{F811A38F-F6B1-4E1E-95DE-445EE7271FFD}" dt="2020-09-24T00:42:53.312" v="7"/>
          <ac:picMkLst>
            <pc:docMk/>
            <pc:sldMk cId="4281480837" sldId="279"/>
            <ac:picMk id="4" creationId="{550A7327-BA4D-4799-BC1F-6739E261FEEE}"/>
          </ac:picMkLst>
        </pc:picChg>
        <pc:picChg chg="add mod ord">
          <ac:chgData name="Pollard, Carol" userId="S::cp1614@msstate.edu::e3afd74c-95b9-4815-96c3-c07fa7e0e92b" providerId="AD" clId="Web-{F811A38F-F6B1-4E1E-95DE-445EE7271FFD}" dt="2020-09-24T00:44:20.442" v="12" actId="1076"/>
          <ac:picMkLst>
            <pc:docMk/>
            <pc:sldMk cId="4281480837" sldId="279"/>
            <ac:picMk id="6" creationId="{45444432-163A-4E12-A821-388E16096691}"/>
          </ac:picMkLst>
        </pc:picChg>
      </pc:sldChg>
    </pc:docChg>
  </pc:docChgLst>
  <pc:docChgLst>
    <pc:chgData name="Smith, Garrett" userId="S::gas203@msstate.edu::3cfeb521-fca0-428e-831c-b8330432ff90" providerId="AD" clId="Web-{DDCEF19C-DE15-4D8F-A36F-5A9B531100D2}"/>
    <pc:docChg chg="modSld sldOrd">
      <pc:chgData name="Smith, Garrett" userId="S::gas203@msstate.edu::3cfeb521-fca0-428e-831c-b8330432ff90" providerId="AD" clId="Web-{DDCEF19C-DE15-4D8F-A36F-5A9B531100D2}" dt="2020-10-01T01:16:37.443" v="129" actId="20577"/>
      <pc:docMkLst>
        <pc:docMk/>
      </pc:docMkLst>
      <pc:sldChg chg="modSp">
        <pc:chgData name="Smith, Garrett" userId="S::gas203@msstate.edu::3cfeb521-fca0-428e-831c-b8330432ff90" providerId="AD" clId="Web-{DDCEF19C-DE15-4D8F-A36F-5A9B531100D2}" dt="2020-10-01T00:16:06.036" v="91" actId="20577"/>
        <pc:sldMkLst>
          <pc:docMk/>
          <pc:sldMk cId="3091113875" sldId="257"/>
        </pc:sldMkLst>
        <pc:spChg chg="mod">
          <ac:chgData name="Smith, Garrett" userId="S::gas203@msstate.edu::3cfeb521-fca0-428e-831c-b8330432ff90" providerId="AD" clId="Web-{DDCEF19C-DE15-4D8F-A36F-5A9B531100D2}" dt="2020-10-01T00:16:06.036" v="91" actId="20577"/>
          <ac:spMkLst>
            <pc:docMk/>
            <pc:sldMk cId="3091113875" sldId="257"/>
            <ac:spMk id="2" creationId="{E00F0E7D-2A91-4492-8F8A-1304AC2D281A}"/>
          </ac:spMkLst>
        </pc:spChg>
        <pc:spChg chg="mod">
          <ac:chgData name="Smith, Garrett" userId="S::gas203@msstate.edu::3cfeb521-fca0-428e-831c-b8330432ff90" providerId="AD" clId="Web-{DDCEF19C-DE15-4D8F-A36F-5A9B531100D2}" dt="2020-10-01T00:14:52.724" v="47" actId="20577"/>
          <ac:spMkLst>
            <pc:docMk/>
            <pc:sldMk cId="3091113875" sldId="257"/>
            <ac:spMk id="30" creationId="{D24FD4CC-F956-4CFA-8771-026A95D121D0}"/>
          </ac:spMkLst>
        </pc:spChg>
        <pc:spChg chg="mod">
          <ac:chgData name="Smith, Garrett" userId="S::gas203@msstate.edu::3cfeb521-fca0-428e-831c-b8330432ff90" providerId="AD" clId="Web-{DDCEF19C-DE15-4D8F-A36F-5A9B531100D2}" dt="2020-10-01T00:14:45.927" v="39" actId="20577"/>
          <ac:spMkLst>
            <pc:docMk/>
            <pc:sldMk cId="3091113875" sldId="257"/>
            <ac:spMk id="31" creationId="{D97CCFE6-93FC-439C-BF6F-75E3C4CA0EAD}"/>
          </ac:spMkLst>
        </pc:spChg>
        <pc:spChg chg="mod">
          <ac:chgData name="Smith, Garrett" userId="S::gas203@msstate.edu::3cfeb521-fca0-428e-831c-b8330432ff90" providerId="AD" clId="Web-{DDCEF19C-DE15-4D8F-A36F-5A9B531100D2}" dt="2020-10-01T00:14:41.911" v="34" actId="20577"/>
          <ac:spMkLst>
            <pc:docMk/>
            <pc:sldMk cId="3091113875" sldId="257"/>
            <ac:spMk id="32" creationId="{80C5B9AA-EBD6-4910-9A8C-44F5BAD18D33}"/>
          </ac:spMkLst>
        </pc:spChg>
      </pc:sldChg>
      <pc:sldChg chg="modSp">
        <pc:chgData name="Smith, Garrett" userId="S::gas203@msstate.edu::3cfeb521-fca0-428e-831c-b8330432ff90" providerId="AD" clId="Web-{DDCEF19C-DE15-4D8F-A36F-5A9B531100D2}" dt="2020-10-01T00:19:21.568" v="98" actId="20577"/>
        <pc:sldMkLst>
          <pc:docMk/>
          <pc:sldMk cId="34640047" sldId="265"/>
        </pc:sldMkLst>
        <pc:spChg chg="mod">
          <ac:chgData name="Smith, Garrett" userId="S::gas203@msstate.edu::3cfeb521-fca0-428e-831c-b8330432ff90" providerId="AD" clId="Web-{DDCEF19C-DE15-4D8F-A36F-5A9B531100D2}" dt="2020-10-01T00:19:21.568" v="98" actId="20577"/>
          <ac:spMkLst>
            <pc:docMk/>
            <pc:sldMk cId="34640047" sldId="265"/>
            <ac:spMk id="2" creationId="{E00F0E7D-2A91-4492-8F8A-1304AC2D281A}"/>
          </ac:spMkLst>
        </pc:spChg>
        <pc:graphicFrameChg chg="mod modGraphic">
          <ac:chgData name="Smith, Garrett" userId="S::gas203@msstate.edu::3cfeb521-fca0-428e-831c-b8330432ff90" providerId="AD" clId="Web-{DDCEF19C-DE15-4D8F-A36F-5A9B531100D2}" dt="2020-10-01T00:07:21.599" v="7"/>
          <ac:graphicFrameMkLst>
            <pc:docMk/>
            <pc:sldMk cId="34640047" sldId="265"/>
            <ac:graphicFrameMk id="6" creationId="{2D36D494-CA3A-40E9-BBA2-5AC61845BA2F}"/>
          </ac:graphicFrameMkLst>
        </pc:graphicFrameChg>
      </pc:sldChg>
      <pc:sldChg chg="modSp">
        <pc:chgData name="Smith, Garrett" userId="S::gas203@msstate.edu::3cfeb521-fca0-428e-831c-b8330432ff90" providerId="AD" clId="Web-{DDCEF19C-DE15-4D8F-A36F-5A9B531100D2}" dt="2020-10-01T01:16:35.240" v="127" actId="20577"/>
        <pc:sldMkLst>
          <pc:docMk/>
          <pc:sldMk cId="3414811621" sldId="267"/>
        </pc:sldMkLst>
        <pc:spChg chg="mod">
          <ac:chgData name="Smith, Garrett" userId="S::gas203@msstate.edu::3cfeb521-fca0-428e-831c-b8330432ff90" providerId="AD" clId="Web-{DDCEF19C-DE15-4D8F-A36F-5A9B531100D2}" dt="2020-10-01T01:16:35.240" v="127" actId="20577"/>
          <ac:spMkLst>
            <pc:docMk/>
            <pc:sldMk cId="3414811621" sldId="267"/>
            <ac:spMk id="2" creationId="{E00F0E7D-2A91-4492-8F8A-1304AC2D281A}"/>
          </ac:spMkLst>
        </pc:spChg>
      </pc:sldChg>
      <pc:sldChg chg="addSp delSp">
        <pc:chgData name="Smith, Garrett" userId="S::gas203@msstate.edu::3cfeb521-fca0-428e-831c-b8330432ff90" providerId="AD" clId="Web-{DDCEF19C-DE15-4D8F-A36F-5A9B531100D2}" dt="2020-10-01T00:16:33.771" v="94"/>
        <pc:sldMkLst>
          <pc:docMk/>
          <pc:sldMk cId="3441079906" sldId="270"/>
        </pc:sldMkLst>
        <pc:spChg chg="add del">
          <ac:chgData name="Smith, Garrett" userId="S::gas203@msstate.edu::3cfeb521-fca0-428e-831c-b8330432ff90" providerId="AD" clId="Web-{DDCEF19C-DE15-4D8F-A36F-5A9B531100D2}" dt="2020-10-01T00:16:33.771" v="94"/>
          <ac:spMkLst>
            <pc:docMk/>
            <pc:sldMk cId="3441079906" sldId="270"/>
            <ac:spMk id="6" creationId="{0A94C749-B484-4AA3-846D-53EE81EDBF08}"/>
          </ac:spMkLst>
        </pc:spChg>
      </pc:sldChg>
      <pc:sldChg chg="addSp delSp modSp ord">
        <pc:chgData name="Smith, Garrett" userId="S::gas203@msstate.edu::3cfeb521-fca0-428e-831c-b8330432ff90" providerId="AD" clId="Web-{DDCEF19C-DE15-4D8F-A36F-5A9B531100D2}" dt="2020-10-01T00:28:37.178" v="126"/>
        <pc:sldMkLst>
          <pc:docMk/>
          <pc:sldMk cId="3935674515" sldId="271"/>
        </pc:sldMkLst>
        <pc:spChg chg="add del mod">
          <ac:chgData name="Smith, Garrett" userId="S::gas203@msstate.edu::3cfeb521-fca0-428e-831c-b8330432ff90" providerId="AD" clId="Web-{DDCEF19C-DE15-4D8F-A36F-5A9B531100D2}" dt="2020-10-01T00:22:26.271" v="118"/>
          <ac:spMkLst>
            <pc:docMk/>
            <pc:sldMk cId="3935674515" sldId="271"/>
            <ac:spMk id="12" creationId="{3A981576-186C-4590-9362-EECC40CD169E}"/>
          </ac:spMkLst>
        </pc:spChg>
        <pc:picChg chg="mod">
          <ac:chgData name="Smith, Garrett" userId="S::gas203@msstate.edu::3cfeb521-fca0-428e-831c-b8330432ff90" providerId="AD" clId="Web-{DDCEF19C-DE15-4D8F-A36F-5A9B531100D2}" dt="2020-10-01T00:23:54.193" v="122" actId="14100"/>
          <ac:picMkLst>
            <pc:docMk/>
            <pc:sldMk cId="3935674515" sldId="271"/>
            <ac:picMk id="4" creationId="{DFDA1153-AF8D-491E-A7AF-52DBCFE70027}"/>
          </ac:picMkLst>
        </pc:picChg>
        <pc:picChg chg="add del mod">
          <ac:chgData name="Smith, Garrett" userId="S::gas203@msstate.edu::3cfeb521-fca0-428e-831c-b8330432ff90" providerId="AD" clId="Web-{DDCEF19C-DE15-4D8F-A36F-5A9B531100D2}" dt="2020-10-01T00:22:24.975" v="117"/>
          <ac:picMkLst>
            <pc:docMk/>
            <pc:sldMk cId="3935674515" sldId="271"/>
            <ac:picMk id="11" creationId="{3BBC2EF2-5C06-40F4-B0AB-1D201CBE1469}"/>
          </ac:picMkLst>
        </pc:picChg>
      </pc:sldChg>
      <pc:sldChg chg="addSp delSp">
        <pc:chgData name="Smith, Garrett" userId="S::gas203@msstate.edu::3cfeb521-fca0-428e-831c-b8330432ff90" providerId="AD" clId="Web-{DDCEF19C-DE15-4D8F-A36F-5A9B531100D2}" dt="2020-10-01T00:25:44.460" v="124"/>
        <pc:sldMkLst>
          <pc:docMk/>
          <pc:sldMk cId="520649270" sldId="274"/>
        </pc:sldMkLst>
        <pc:spChg chg="add del">
          <ac:chgData name="Smith, Garrett" userId="S::gas203@msstate.edu::3cfeb521-fca0-428e-831c-b8330432ff90" providerId="AD" clId="Web-{DDCEF19C-DE15-4D8F-A36F-5A9B531100D2}" dt="2020-10-01T00:25:44.460" v="124"/>
          <ac:spMkLst>
            <pc:docMk/>
            <pc:sldMk cId="520649270" sldId="274"/>
            <ac:spMk id="4" creationId="{43B00E10-77E6-4D67-B659-16F2D6CD2D51}"/>
          </ac:spMkLst>
        </pc:spChg>
      </pc:sldChg>
      <pc:sldChg chg="modSp">
        <pc:chgData name="Smith, Garrett" userId="S::gas203@msstate.edu::3cfeb521-fca0-428e-831c-b8330432ff90" providerId="AD" clId="Web-{DDCEF19C-DE15-4D8F-A36F-5A9B531100D2}" dt="2020-10-01T00:14:30.849" v="16" actId="20577"/>
        <pc:sldMkLst>
          <pc:docMk/>
          <pc:sldMk cId="3122960416" sldId="276"/>
        </pc:sldMkLst>
        <pc:spChg chg="mod">
          <ac:chgData name="Smith, Garrett" userId="S::gas203@msstate.edu::3cfeb521-fca0-428e-831c-b8330432ff90" providerId="AD" clId="Web-{DDCEF19C-DE15-4D8F-A36F-5A9B531100D2}" dt="2020-10-01T00:14:30.849" v="16" actId="20577"/>
          <ac:spMkLst>
            <pc:docMk/>
            <pc:sldMk cId="3122960416" sldId="276"/>
            <ac:spMk id="17" creationId="{142CBA86-7976-4BC9-B975-CD4CC30D5053}"/>
          </ac:spMkLst>
        </pc:spChg>
        <pc:spChg chg="mod">
          <ac:chgData name="Smith, Garrett" userId="S::gas203@msstate.edu::3cfeb521-fca0-428e-831c-b8330432ff90" providerId="AD" clId="Web-{DDCEF19C-DE15-4D8F-A36F-5A9B531100D2}" dt="2020-10-01T00:13:58.896" v="11" actId="20577"/>
          <ac:spMkLst>
            <pc:docMk/>
            <pc:sldMk cId="3122960416" sldId="276"/>
            <ac:spMk id="18" creationId="{5CEBC150-164B-4B87-8B05-908B838F0068}"/>
          </ac:spMkLst>
        </pc:spChg>
      </pc:sldChg>
      <pc:sldChg chg="modSp">
        <pc:chgData name="Smith, Garrett" userId="S::gas203@msstate.edu::3cfeb521-fca0-428e-831c-b8330432ff90" providerId="AD" clId="Web-{DDCEF19C-DE15-4D8F-A36F-5A9B531100D2}" dt="2020-10-01T00:19:17.349" v="95" actId="20577"/>
        <pc:sldMkLst>
          <pc:docMk/>
          <pc:sldMk cId="3315641359" sldId="278"/>
        </pc:sldMkLst>
        <pc:spChg chg="mod">
          <ac:chgData name="Smith, Garrett" userId="S::gas203@msstate.edu::3cfeb521-fca0-428e-831c-b8330432ff90" providerId="AD" clId="Web-{DDCEF19C-DE15-4D8F-A36F-5A9B531100D2}" dt="2020-10-01T00:19:17.349" v="95" actId="20577"/>
          <ac:spMkLst>
            <pc:docMk/>
            <pc:sldMk cId="3315641359" sldId="278"/>
            <ac:spMk id="2" creationId="{9EF6A20B-7282-4C58-9975-20FB8AE52F0C}"/>
          </ac:spMkLst>
        </pc:spChg>
      </pc:sldChg>
    </pc:docChg>
  </pc:docChgLst>
  <pc:docChgLst>
    <pc:chgData name="Bigej, Alex" userId="S::anb832@msstate.edu::a711c1db-5550-49b8-84e1-13c4b00cd970" providerId="AD" clId="Web-{DA64804E-3BC7-4348-AAFE-D9247E6B6375}"/>
    <pc:docChg chg="modSld">
      <pc:chgData name="Bigej, Alex" userId="S::anb832@msstate.edu::a711c1db-5550-49b8-84e1-13c4b00cd970" providerId="AD" clId="Web-{DA64804E-3BC7-4348-AAFE-D9247E6B6375}" dt="2020-09-26T00:14:35.788" v="1565" actId="1076"/>
      <pc:docMkLst>
        <pc:docMk/>
      </pc:docMkLst>
      <pc:sldChg chg="addSp delSp modSp modNotes">
        <pc:chgData name="Bigej, Alex" userId="S::anb832@msstate.edu::a711c1db-5550-49b8-84e1-13c4b00cd970" providerId="AD" clId="Web-{DA64804E-3BC7-4348-AAFE-D9247E6B6375}" dt="2020-09-26T00:14:35.788" v="1565" actId="1076"/>
        <pc:sldMkLst>
          <pc:docMk/>
          <pc:sldMk cId="3091113875" sldId="257"/>
        </pc:sldMkLst>
        <pc:spChg chg="mod">
          <ac:chgData name="Bigej, Alex" userId="S::anb832@msstate.edu::a711c1db-5550-49b8-84e1-13c4b00cd970" providerId="AD" clId="Web-{DA64804E-3BC7-4348-AAFE-D9247E6B6375}" dt="2020-09-26T00:14:27.350" v="1563" actId="14100"/>
          <ac:spMkLst>
            <pc:docMk/>
            <pc:sldMk cId="3091113875" sldId="257"/>
            <ac:spMk id="30" creationId="{D24FD4CC-F956-4CFA-8771-026A95D121D0}"/>
          </ac:spMkLst>
        </pc:spChg>
        <pc:spChg chg="mod">
          <ac:chgData name="Bigej, Alex" userId="S::anb832@msstate.edu::a711c1db-5550-49b8-84e1-13c4b00cd970" providerId="AD" clId="Web-{DA64804E-3BC7-4348-AAFE-D9247E6B6375}" dt="2020-09-26T00:14:35.788" v="1565" actId="1076"/>
          <ac:spMkLst>
            <pc:docMk/>
            <pc:sldMk cId="3091113875" sldId="257"/>
            <ac:spMk id="31" creationId="{D97CCFE6-93FC-439C-BF6F-75E3C4CA0EAD}"/>
          </ac:spMkLst>
        </pc:spChg>
        <pc:picChg chg="add del mod">
          <ac:chgData name="Bigej, Alex" userId="S::anb832@msstate.edu::a711c1db-5550-49b8-84e1-13c4b00cd970" providerId="AD" clId="Web-{DA64804E-3BC7-4348-AAFE-D9247E6B6375}" dt="2020-09-25T23:12:12.064" v="2"/>
          <ac:picMkLst>
            <pc:docMk/>
            <pc:sldMk cId="3091113875" sldId="257"/>
            <ac:picMk id="4" creationId="{4AFDA68D-9267-43F2-B748-DAB2322A799B}"/>
          </ac:picMkLst>
        </pc:picChg>
        <pc:picChg chg="add mod modCrop">
          <ac:chgData name="Bigej, Alex" userId="S::anb832@msstate.edu::a711c1db-5550-49b8-84e1-13c4b00cd970" providerId="AD" clId="Web-{DA64804E-3BC7-4348-AAFE-D9247E6B6375}" dt="2020-09-25T23:14:50.614" v="29"/>
          <ac:picMkLst>
            <pc:docMk/>
            <pc:sldMk cId="3091113875" sldId="257"/>
            <ac:picMk id="5" creationId="{04220944-4BAB-4F5D-B844-3D37A3307E29}"/>
          </ac:picMkLst>
        </pc:picChg>
        <pc:picChg chg="add del">
          <ac:chgData name="Bigej, Alex" userId="S::anb832@msstate.edu::a711c1db-5550-49b8-84e1-13c4b00cd970" providerId="AD" clId="Web-{DA64804E-3BC7-4348-AAFE-D9247E6B6375}" dt="2020-09-25T23:13:13.019" v="16"/>
          <ac:picMkLst>
            <pc:docMk/>
            <pc:sldMk cId="3091113875" sldId="257"/>
            <ac:picMk id="28" creationId="{FFC43CDB-FCA6-49D7-9AB7-4C16F61EF6F2}"/>
          </ac:picMkLst>
        </pc:picChg>
      </pc:sldChg>
      <pc:sldChg chg="modNotes">
        <pc:chgData name="Bigej, Alex" userId="S::anb832@msstate.edu::a711c1db-5550-49b8-84e1-13c4b00cd970" providerId="AD" clId="Web-{DA64804E-3BC7-4348-AAFE-D9247E6B6375}" dt="2020-09-25T23:59:00.667" v="1490"/>
        <pc:sldMkLst>
          <pc:docMk/>
          <pc:sldMk cId="115724179" sldId="260"/>
        </pc:sldMkLst>
      </pc:sldChg>
      <pc:sldChg chg="modNotes">
        <pc:chgData name="Bigej, Alex" userId="S::anb832@msstate.edu::a711c1db-5550-49b8-84e1-13c4b00cd970" providerId="AD" clId="Web-{DA64804E-3BC7-4348-AAFE-D9247E6B6375}" dt="2020-09-26T00:05:44.116" v="1493"/>
        <pc:sldMkLst>
          <pc:docMk/>
          <pc:sldMk cId="4260144618" sldId="264"/>
        </pc:sldMkLst>
      </pc:sldChg>
      <pc:sldChg chg="modSp">
        <pc:chgData name="Bigej, Alex" userId="S::anb832@msstate.edu::a711c1db-5550-49b8-84e1-13c4b00cd970" providerId="AD" clId="Web-{DA64804E-3BC7-4348-AAFE-D9247E6B6375}" dt="2020-09-25T23:20:20.918" v="43"/>
        <pc:sldMkLst>
          <pc:docMk/>
          <pc:sldMk cId="34640047" sldId="265"/>
        </pc:sldMkLst>
        <pc:graphicFrameChg chg="mod modGraphic">
          <ac:chgData name="Bigej, Alex" userId="S::anb832@msstate.edu::a711c1db-5550-49b8-84e1-13c4b00cd970" providerId="AD" clId="Web-{DA64804E-3BC7-4348-AAFE-D9247E6B6375}" dt="2020-09-25T23:20:20.918" v="43"/>
          <ac:graphicFrameMkLst>
            <pc:docMk/>
            <pc:sldMk cId="34640047" sldId="265"/>
            <ac:graphicFrameMk id="6" creationId="{2D36D494-CA3A-40E9-BBA2-5AC61845BA2F}"/>
          </ac:graphicFrameMkLst>
        </pc:graphicFrameChg>
      </pc:sldChg>
      <pc:sldChg chg="modNotes">
        <pc:chgData name="Bigej, Alex" userId="S::anb832@msstate.edu::a711c1db-5550-49b8-84e1-13c4b00cd970" providerId="AD" clId="Web-{DA64804E-3BC7-4348-AAFE-D9247E6B6375}" dt="2020-09-25T23:43:54.125" v="663"/>
        <pc:sldMkLst>
          <pc:docMk/>
          <pc:sldMk cId="904571974" sldId="266"/>
        </pc:sldMkLst>
      </pc:sldChg>
      <pc:sldChg chg="modSp modNotes">
        <pc:chgData name="Bigej, Alex" userId="S::anb832@msstate.edu::a711c1db-5550-49b8-84e1-13c4b00cd970" providerId="AD" clId="Web-{DA64804E-3BC7-4348-AAFE-D9247E6B6375}" dt="2020-09-25T23:53:10.454" v="1355" actId="20577"/>
        <pc:sldMkLst>
          <pc:docMk/>
          <pc:sldMk cId="223954483" sldId="268"/>
        </pc:sldMkLst>
        <pc:spChg chg="mod">
          <ac:chgData name="Bigej, Alex" userId="S::anb832@msstate.edu::a711c1db-5550-49b8-84e1-13c4b00cd970" providerId="AD" clId="Web-{DA64804E-3BC7-4348-AAFE-D9247E6B6375}" dt="2020-09-25T23:53:10.454" v="1355" actId="20577"/>
          <ac:spMkLst>
            <pc:docMk/>
            <pc:sldMk cId="223954483" sldId="268"/>
            <ac:spMk id="2" creationId="{58D5C6AE-1CFE-4D73-9A9B-203F90CE2571}"/>
          </ac:spMkLst>
        </pc:spChg>
      </pc:sldChg>
      <pc:sldChg chg="modNotes">
        <pc:chgData name="Bigej, Alex" userId="S::anb832@msstate.edu::a711c1db-5550-49b8-84e1-13c4b00cd970" providerId="AD" clId="Web-{DA64804E-3BC7-4348-AAFE-D9247E6B6375}" dt="2020-09-25T23:53:05.344" v="1352"/>
        <pc:sldMkLst>
          <pc:docMk/>
          <pc:sldMk cId="3122960416" sldId="276"/>
        </pc:sldMkLst>
      </pc:sldChg>
      <pc:sldChg chg="modSp">
        <pc:chgData name="Bigej, Alex" userId="S::anb832@msstate.edu::a711c1db-5550-49b8-84e1-13c4b00cd970" providerId="AD" clId="Web-{DA64804E-3BC7-4348-AAFE-D9247E6B6375}" dt="2020-09-25T23:21:55.248" v="67" actId="20577"/>
        <pc:sldMkLst>
          <pc:docMk/>
          <pc:sldMk cId="2133831986" sldId="280"/>
        </pc:sldMkLst>
        <pc:spChg chg="mod">
          <ac:chgData name="Bigej, Alex" userId="S::anb832@msstate.edu::a711c1db-5550-49b8-84e1-13c4b00cd970" providerId="AD" clId="Web-{DA64804E-3BC7-4348-AAFE-D9247E6B6375}" dt="2020-09-25T23:21:55.248" v="67" actId="20577"/>
          <ac:spMkLst>
            <pc:docMk/>
            <pc:sldMk cId="2133831986" sldId="280"/>
            <ac:spMk id="3" creationId="{9A40A7EF-0EE3-4657-BD3A-BAD60B6C92D2}"/>
          </ac:spMkLst>
        </pc:spChg>
      </pc:sldChg>
    </pc:docChg>
  </pc:docChgLst>
  <pc:docChgLst>
    <pc:chgData name="Mohundro, Drew" userId="S::jdm1345@msstate.edu::1409edce-db9c-4f09-8323-77fc479243e2" providerId="AD" clId="Web-{5C99D1C5-57E0-40A7-B81F-8DEA550DD7DB}"/>
    <pc:docChg chg="modSld sldOrd">
      <pc:chgData name="Mohundro, Drew" userId="S::jdm1345@msstate.edu::1409edce-db9c-4f09-8323-77fc479243e2" providerId="AD" clId="Web-{5C99D1C5-57E0-40A7-B81F-8DEA550DD7DB}" dt="2020-10-01T01:49:32.583" v="488" actId="20577"/>
      <pc:docMkLst>
        <pc:docMk/>
      </pc:docMkLst>
      <pc:sldChg chg="modSp">
        <pc:chgData name="Mohundro, Drew" userId="S::jdm1345@msstate.edu::1409edce-db9c-4f09-8323-77fc479243e2" providerId="AD" clId="Web-{5C99D1C5-57E0-40A7-B81F-8DEA550DD7DB}" dt="2020-10-01T00:19:11.441" v="160" actId="20577"/>
        <pc:sldMkLst>
          <pc:docMk/>
          <pc:sldMk cId="4263841271" sldId="256"/>
        </pc:sldMkLst>
        <pc:spChg chg="mod">
          <ac:chgData name="Mohundro, Drew" userId="S::jdm1345@msstate.edu::1409edce-db9c-4f09-8323-77fc479243e2" providerId="AD" clId="Web-{5C99D1C5-57E0-40A7-B81F-8DEA550DD7DB}" dt="2020-10-01T00:19:11.441" v="160" actId="20577"/>
          <ac:spMkLst>
            <pc:docMk/>
            <pc:sldMk cId="4263841271" sldId="256"/>
            <ac:spMk id="2" creationId="{1995EF5B-3F61-4805-BE3E-727BB3C9E676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10-01T01:06:42.949" v="226" actId="20577"/>
        <pc:sldMkLst>
          <pc:docMk/>
          <pc:sldMk cId="3091113875" sldId="257"/>
        </pc:sldMkLst>
        <pc:spChg chg="mod">
          <ac:chgData name="Mohundro, Drew" userId="S::jdm1345@msstate.edu::1409edce-db9c-4f09-8323-77fc479243e2" providerId="AD" clId="Web-{5C99D1C5-57E0-40A7-B81F-8DEA550DD7DB}" dt="2020-10-01T01:06:37.512" v="219" actId="20577"/>
          <ac:spMkLst>
            <pc:docMk/>
            <pc:sldMk cId="3091113875" sldId="257"/>
            <ac:spMk id="30" creationId="{D24FD4CC-F956-4CFA-8771-026A95D121D0}"/>
          </ac:spMkLst>
        </pc:spChg>
        <pc:spChg chg="mod">
          <ac:chgData name="Mohundro, Drew" userId="S::jdm1345@msstate.edu::1409edce-db9c-4f09-8323-77fc479243e2" providerId="AD" clId="Web-{5C99D1C5-57E0-40A7-B81F-8DEA550DD7DB}" dt="2020-10-01T01:06:42.949" v="226" actId="20577"/>
          <ac:spMkLst>
            <pc:docMk/>
            <pc:sldMk cId="3091113875" sldId="257"/>
            <ac:spMk id="31" creationId="{D97CCFE6-93FC-439C-BF6F-75E3C4CA0EAD}"/>
          </ac:spMkLst>
        </pc:spChg>
        <pc:spChg chg="mod">
          <ac:chgData name="Mohundro, Drew" userId="S::jdm1345@msstate.edu::1409edce-db9c-4f09-8323-77fc479243e2" providerId="AD" clId="Web-{5C99D1C5-57E0-40A7-B81F-8DEA550DD7DB}" dt="2020-10-01T01:06:20.106" v="211" actId="20577"/>
          <ac:spMkLst>
            <pc:docMk/>
            <pc:sldMk cId="3091113875" sldId="257"/>
            <ac:spMk id="32" creationId="{80C5B9AA-EBD6-4910-9A8C-44F5BAD18D33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10-01T01:49:30.661" v="486" actId="20577"/>
        <pc:sldMkLst>
          <pc:docMk/>
          <pc:sldMk cId="1579754092" sldId="259"/>
        </pc:sldMkLst>
        <pc:spChg chg="mod">
          <ac:chgData name="Mohundro, Drew" userId="S::jdm1345@msstate.edu::1409edce-db9c-4f09-8323-77fc479243e2" providerId="AD" clId="Web-{5C99D1C5-57E0-40A7-B81F-8DEA550DD7DB}" dt="2020-10-01T01:49:30.661" v="486" actId="20577"/>
          <ac:spMkLst>
            <pc:docMk/>
            <pc:sldMk cId="1579754092" sldId="259"/>
            <ac:spMk id="2" creationId="{82EE8AD3-EF38-457B-B1C5-0EAF0065C7AE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09-30T23:56:29.563" v="46"/>
        <pc:sldMkLst>
          <pc:docMk/>
          <pc:sldMk cId="1941279101" sldId="263"/>
        </pc:sldMkLst>
        <pc:graphicFrameChg chg="mod modGraphic">
          <ac:chgData name="Mohundro, Drew" userId="S::jdm1345@msstate.edu::1409edce-db9c-4f09-8323-77fc479243e2" providerId="AD" clId="Web-{5C99D1C5-57E0-40A7-B81F-8DEA550DD7DB}" dt="2020-09-30T23:56:29.563" v="46"/>
          <ac:graphicFrameMkLst>
            <pc:docMk/>
            <pc:sldMk cId="1941279101" sldId="263"/>
            <ac:graphicFrameMk id="5" creationId="{7FE122D2-C083-431D-8C3D-F62507A9FA1A}"/>
          </ac:graphicFrameMkLst>
        </pc:graphicFrameChg>
      </pc:sldChg>
      <pc:sldChg chg="ord">
        <pc:chgData name="Mohundro, Drew" userId="S::jdm1345@msstate.edu::1409edce-db9c-4f09-8323-77fc479243e2" providerId="AD" clId="Web-{5C99D1C5-57E0-40A7-B81F-8DEA550DD7DB}" dt="2020-10-01T01:08:57.948" v="228"/>
        <pc:sldMkLst>
          <pc:docMk/>
          <pc:sldMk cId="34640047" sldId="265"/>
        </pc:sldMkLst>
      </pc:sldChg>
      <pc:sldChg chg="modSp">
        <pc:chgData name="Mohundro, Drew" userId="S::jdm1345@msstate.edu::1409edce-db9c-4f09-8323-77fc479243e2" providerId="AD" clId="Web-{5C99D1C5-57E0-40A7-B81F-8DEA550DD7DB}" dt="2020-10-01T00:34:53.526" v="185" actId="20577"/>
        <pc:sldMkLst>
          <pc:docMk/>
          <pc:sldMk cId="904571974" sldId="266"/>
        </pc:sldMkLst>
        <pc:spChg chg="mod">
          <ac:chgData name="Mohundro, Drew" userId="S::jdm1345@msstate.edu::1409edce-db9c-4f09-8323-77fc479243e2" providerId="AD" clId="Web-{5C99D1C5-57E0-40A7-B81F-8DEA550DD7DB}" dt="2020-10-01T00:34:53.526" v="185" actId="20577"/>
          <ac:spMkLst>
            <pc:docMk/>
            <pc:sldMk cId="904571974" sldId="266"/>
            <ac:spMk id="11" creationId="{0A48F3A6-5232-4314-92B4-A02772472508}"/>
          </ac:spMkLst>
        </pc:spChg>
      </pc:sldChg>
      <pc:sldChg chg="addSp delSp modSp mod setBg">
        <pc:chgData name="Mohundro, Drew" userId="S::jdm1345@msstate.edu::1409edce-db9c-4f09-8323-77fc479243e2" providerId="AD" clId="Web-{5C99D1C5-57E0-40A7-B81F-8DEA550DD7DB}" dt="2020-10-01T00:30:11.138" v="178"/>
        <pc:sldMkLst>
          <pc:docMk/>
          <pc:sldMk cId="3935674515" sldId="271"/>
        </pc:sldMkLst>
        <pc:spChg chg="mod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" creationId="{0FE28AC1-4E8B-4B60-9357-9A8F808E6815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8" creationId="{5DB0431E-0B04-44A1-9C51-531E28D18A60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10" creationId="{6B424749-EEE0-49C9-9ABF-97B171A3EA00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18" creationId="{CF55E234-8B54-4D5D-B169-0B595D8B7493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0" creationId="{EE226549-6F31-43B5-9752-EC83D8413606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2" creationId="{8DBD23A0-5BA3-4C08-A401-EFA6D81D8F98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4" creationId="{A44B9A75-8811-41C5-AEB9-ACF599CC4883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6" creationId="{F231CAAC-26EF-4DAB-B104-16E1780784D0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8" creationId="{2104F2A0-4334-490A-8152-48C2E5B6FA82}"/>
          </ac:spMkLst>
        </pc:spChg>
        <pc:picChg chg="add del mod">
          <ac:chgData name="Mohundro, Drew" userId="S::jdm1345@msstate.edu::1409edce-db9c-4f09-8323-77fc479243e2" providerId="AD" clId="Web-{5C99D1C5-57E0-40A7-B81F-8DEA550DD7DB}" dt="2020-10-01T00:30:01.076" v="177"/>
          <ac:picMkLst>
            <pc:docMk/>
            <pc:sldMk cId="3935674515" sldId="271"/>
            <ac:picMk id="3" creationId="{C61069FB-2ADB-4968-9662-73ACE3D27C98}"/>
          </ac:picMkLst>
        </pc:picChg>
        <pc:picChg chg="add mod">
          <ac:chgData name="Mohundro, Drew" userId="S::jdm1345@msstate.edu::1409edce-db9c-4f09-8323-77fc479243e2" providerId="AD" clId="Web-{5C99D1C5-57E0-40A7-B81F-8DEA550DD7DB}" dt="2020-10-01T00:30:11.138" v="178"/>
          <ac:picMkLst>
            <pc:docMk/>
            <pc:sldMk cId="3935674515" sldId="271"/>
            <ac:picMk id="4" creationId="{7DD24A04-88BE-408A-A373-BD874CCFED8D}"/>
          </ac:picMkLst>
        </pc:picChg>
        <pc:picChg chg="mod">
          <ac:chgData name="Mohundro, Drew" userId="S::jdm1345@msstate.edu::1409edce-db9c-4f09-8323-77fc479243e2" providerId="AD" clId="Web-{5C99D1C5-57E0-40A7-B81F-8DEA550DD7DB}" dt="2020-10-01T00:23:12.455" v="169"/>
          <ac:picMkLst>
            <pc:docMk/>
            <pc:sldMk cId="3935674515" sldId="271"/>
            <ac:picMk id="4" creationId="{DFDA1153-AF8D-491E-A7AF-52DBCFE70027}"/>
          </ac:picMkLst>
        </pc:picChg>
        <pc:picChg chg="mod ord">
          <ac:chgData name="Mohundro, Drew" userId="S::jdm1345@msstate.edu::1409edce-db9c-4f09-8323-77fc479243e2" providerId="AD" clId="Web-{5C99D1C5-57E0-40A7-B81F-8DEA550DD7DB}" dt="2020-10-01T00:23:12.455" v="169"/>
          <ac:picMkLst>
            <pc:docMk/>
            <pc:sldMk cId="3935674515" sldId="271"/>
            <ac:picMk id="7" creationId="{0430C40C-A90E-4564-9E7C-D4DBA4956A2D}"/>
          </ac:picMkLst>
        </pc:picChg>
        <pc:picChg chg="del mod">
          <ac:chgData name="Mohundro, Drew" userId="S::jdm1345@msstate.edu::1409edce-db9c-4f09-8323-77fc479243e2" providerId="AD" clId="Web-{5C99D1C5-57E0-40A7-B81F-8DEA550DD7DB}" dt="2020-10-01T00:26:05.844" v="170"/>
          <ac:picMkLst>
            <pc:docMk/>
            <pc:sldMk cId="3935674515" sldId="271"/>
            <ac:picMk id="9" creationId="{4F5E6482-9E24-4E1C-95D9-30B662B3AE36}"/>
          </ac:picMkLst>
        </pc:picChg>
        <pc:picChg chg="add del mod modCrop">
          <ac:chgData name="Mohundro, Drew" userId="S::jdm1345@msstate.edu::1409edce-db9c-4f09-8323-77fc479243e2" providerId="AD" clId="Web-{5C99D1C5-57E0-40A7-B81F-8DEA550DD7DB}" dt="2020-10-01T00:26:12.015" v="173"/>
          <ac:picMkLst>
            <pc:docMk/>
            <pc:sldMk cId="3935674515" sldId="271"/>
            <ac:picMk id="13" creationId="{002368A6-AA00-486D-BBD0-776F41335DF7}"/>
          </ac:picMkLst>
        </pc:picChg>
        <pc:picChg chg="add del mod">
          <ac:chgData name="Mohundro, Drew" userId="S::jdm1345@msstate.edu::1409edce-db9c-4f09-8323-77fc479243e2" providerId="AD" clId="Web-{5C99D1C5-57E0-40A7-B81F-8DEA550DD7DB}" dt="2020-10-01T00:29:43.764" v="174"/>
          <ac:picMkLst>
            <pc:docMk/>
            <pc:sldMk cId="3935674515" sldId="271"/>
            <ac:picMk id="14" creationId="{5A0854DE-8B13-4664-A577-64035FF1B67A}"/>
          </ac:picMkLst>
        </pc:picChg>
      </pc:sldChg>
      <pc:sldChg chg="modSp">
        <pc:chgData name="Mohundro, Drew" userId="S::jdm1345@msstate.edu::1409edce-db9c-4f09-8323-77fc479243e2" providerId="AD" clId="Web-{5C99D1C5-57E0-40A7-B81F-8DEA550DD7DB}" dt="2020-10-01T00:03:31.950" v="156" actId="20577"/>
        <pc:sldMkLst>
          <pc:docMk/>
          <pc:sldMk cId="520649270" sldId="274"/>
        </pc:sldMkLst>
        <pc:spChg chg="mod">
          <ac:chgData name="Mohundro, Drew" userId="S::jdm1345@msstate.edu::1409edce-db9c-4f09-8323-77fc479243e2" providerId="AD" clId="Web-{5C99D1C5-57E0-40A7-B81F-8DEA550DD7DB}" dt="2020-10-01T00:03:31.950" v="156" actId="20577"/>
          <ac:spMkLst>
            <pc:docMk/>
            <pc:sldMk cId="520649270" sldId="274"/>
            <ac:spMk id="2" creationId="{600E0646-FCB7-4E3A-AD77-17B9A7C70A3E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10-01T01:49:06.677" v="470" actId="20577"/>
        <pc:sldMkLst>
          <pc:docMk/>
          <pc:sldMk cId="142620456" sldId="275"/>
        </pc:sldMkLst>
        <pc:spChg chg="mod">
          <ac:chgData name="Mohundro, Drew" userId="S::jdm1345@msstate.edu::1409edce-db9c-4f09-8323-77fc479243e2" providerId="AD" clId="Web-{5C99D1C5-57E0-40A7-B81F-8DEA550DD7DB}" dt="2020-10-01T01:49:06.677" v="470" actId="20577"/>
          <ac:spMkLst>
            <pc:docMk/>
            <pc:sldMk cId="142620456" sldId="275"/>
            <ac:spMk id="2" creationId="{566379A1-1698-4BF3-BB8E-86778552BD11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10-01T00:46:26.708" v="190" actId="20577"/>
        <pc:sldMkLst>
          <pc:docMk/>
          <pc:sldMk cId="3122960416" sldId="276"/>
        </pc:sldMkLst>
        <pc:spChg chg="mod">
          <ac:chgData name="Mohundro, Drew" userId="S::jdm1345@msstate.edu::1409edce-db9c-4f09-8323-77fc479243e2" providerId="AD" clId="Web-{5C99D1C5-57E0-40A7-B81F-8DEA550DD7DB}" dt="2020-10-01T00:46:26.708" v="190" actId="20577"/>
          <ac:spMkLst>
            <pc:docMk/>
            <pc:sldMk cId="3122960416" sldId="276"/>
            <ac:spMk id="17" creationId="{142CBA86-7976-4BC9-B975-CD4CC30D5053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10-01T00:00:27.904" v="151"/>
        <pc:sldMkLst>
          <pc:docMk/>
          <pc:sldMk cId="3311448850" sldId="277"/>
        </pc:sldMkLst>
        <pc:graphicFrameChg chg="mod modGraphic">
          <ac:chgData name="Mohundro, Drew" userId="S::jdm1345@msstate.edu::1409edce-db9c-4f09-8323-77fc479243e2" providerId="AD" clId="Web-{5C99D1C5-57E0-40A7-B81F-8DEA550DD7DB}" dt="2020-10-01T00:00:27.904" v="151"/>
          <ac:graphicFrameMkLst>
            <pc:docMk/>
            <pc:sldMk cId="3311448850" sldId="277"/>
            <ac:graphicFrameMk id="5" creationId="{173A117F-CFE0-4E9D-AFB7-9F58038CF809}"/>
          </ac:graphicFrameMkLst>
        </pc:graphicFrameChg>
      </pc:sldChg>
      <pc:sldChg chg="modSp">
        <pc:chgData name="Mohundro, Drew" userId="S::jdm1345@msstate.edu::1409edce-db9c-4f09-8323-77fc479243e2" providerId="AD" clId="Web-{5C99D1C5-57E0-40A7-B81F-8DEA550DD7DB}" dt="2020-10-01T01:48:45.646" v="464" actId="20577"/>
        <pc:sldMkLst>
          <pc:docMk/>
          <pc:sldMk cId="2133831986" sldId="280"/>
        </pc:sldMkLst>
        <pc:spChg chg="mod">
          <ac:chgData name="Mohundro, Drew" userId="S::jdm1345@msstate.edu::1409edce-db9c-4f09-8323-77fc479243e2" providerId="AD" clId="Web-{5C99D1C5-57E0-40A7-B81F-8DEA550DD7DB}" dt="2020-10-01T01:48:45.646" v="464" actId="20577"/>
          <ac:spMkLst>
            <pc:docMk/>
            <pc:sldMk cId="2133831986" sldId="280"/>
            <ac:spMk id="3" creationId="{9A40A7EF-0EE3-4657-BD3A-BAD60B6C92D2}"/>
          </ac:spMkLst>
        </pc:spChg>
      </pc:sldChg>
      <pc:sldChg chg="addSp delSp modSp">
        <pc:chgData name="Mohundro, Drew" userId="S::jdm1345@msstate.edu::1409edce-db9c-4f09-8323-77fc479243e2" providerId="AD" clId="Web-{5C99D1C5-57E0-40A7-B81F-8DEA550DD7DB}" dt="2020-10-01T01:37:47.996" v="235" actId="1076"/>
        <pc:sldMkLst>
          <pc:docMk/>
          <pc:sldMk cId="370952537" sldId="283"/>
        </pc:sldMkLst>
        <pc:picChg chg="add mod">
          <ac:chgData name="Mohundro, Drew" userId="S::jdm1345@msstate.edu::1409edce-db9c-4f09-8323-77fc479243e2" providerId="AD" clId="Web-{5C99D1C5-57E0-40A7-B81F-8DEA550DD7DB}" dt="2020-10-01T01:37:47.996" v="235" actId="1076"/>
          <ac:picMkLst>
            <pc:docMk/>
            <pc:sldMk cId="370952537" sldId="283"/>
            <ac:picMk id="4" creationId="{957F96DD-9D64-4A48-8F19-CD221AE45DDD}"/>
          </ac:picMkLst>
        </pc:picChg>
        <pc:picChg chg="add del mod">
          <ac:chgData name="Mohundro, Drew" userId="S::jdm1345@msstate.edu::1409edce-db9c-4f09-8323-77fc479243e2" providerId="AD" clId="Web-{5C99D1C5-57E0-40A7-B81F-8DEA550DD7DB}" dt="2020-10-01T01:37:21.855" v="229"/>
          <ac:picMkLst>
            <pc:docMk/>
            <pc:sldMk cId="370952537" sldId="283"/>
            <ac:picMk id="7" creationId="{198D8B98-8990-431F-B109-14EE6137187C}"/>
          </ac:picMkLst>
        </pc:picChg>
      </pc:sldChg>
    </pc:docChg>
  </pc:docChgLst>
  <pc:docChgLst>
    <pc:chgData name="Mohundro, Drew" userId="S::jdm1345@msstate.edu::1409edce-db9c-4f09-8323-77fc479243e2" providerId="AD" clId="Web-{B041A226-98B1-483B-BC1C-A041CFEFD25F}"/>
    <pc:docChg chg="modSld">
      <pc:chgData name="Mohundro, Drew" userId="S::jdm1345@msstate.edu::1409edce-db9c-4f09-8323-77fc479243e2" providerId="AD" clId="Web-{B041A226-98B1-483B-BC1C-A041CFEFD25F}" dt="2020-10-05T23:17:40.791" v="78" actId="1076"/>
      <pc:docMkLst>
        <pc:docMk/>
      </pc:docMkLst>
      <pc:sldChg chg="modSp">
        <pc:chgData name="Mohundro, Drew" userId="S::jdm1345@msstate.edu::1409edce-db9c-4f09-8323-77fc479243e2" providerId="AD" clId="Web-{B041A226-98B1-483B-BC1C-A041CFEFD25F}" dt="2020-10-05T23:09:51.061" v="61"/>
        <pc:sldMkLst>
          <pc:docMk/>
          <pc:sldMk cId="1941279101" sldId="263"/>
        </pc:sldMkLst>
        <pc:spChg chg="mod">
          <ac:chgData name="Mohundro, Drew" userId="S::jdm1345@msstate.edu::1409edce-db9c-4f09-8323-77fc479243e2" providerId="AD" clId="Web-{B041A226-98B1-483B-BC1C-A041CFEFD25F}" dt="2020-10-05T23:08:50.917" v="17" actId="20577"/>
          <ac:spMkLst>
            <pc:docMk/>
            <pc:sldMk cId="1941279101" sldId="263"/>
            <ac:spMk id="3" creationId="{5413D36C-5210-44A9-9AB1-148E4A5C3BF3}"/>
          </ac:spMkLst>
        </pc:spChg>
        <pc:graphicFrameChg chg="mod modGraphic">
          <ac:chgData name="Mohundro, Drew" userId="S::jdm1345@msstate.edu::1409edce-db9c-4f09-8323-77fc479243e2" providerId="AD" clId="Web-{B041A226-98B1-483B-BC1C-A041CFEFD25F}" dt="2020-10-05T23:09:51.061" v="61"/>
          <ac:graphicFrameMkLst>
            <pc:docMk/>
            <pc:sldMk cId="1941279101" sldId="263"/>
            <ac:graphicFrameMk id="5" creationId="{7FE122D2-C083-431D-8C3D-F62507A9FA1A}"/>
          </ac:graphicFrameMkLst>
        </pc:graphicFrameChg>
      </pc:sldChg>
      <pc:sldChg chg="modSp">
        <pc:chgData name="Mohundro, Drew" userId="S::jdm1345@msstate.edu::1409edce-db9c-4f09-8323-77fc479243e2" providerId="AD" clId="Web-{B041A226-98B1-483B-BC1C-A041CFEFD25F}" dt="2020-10-05T23:08:37.042" v="13" actId="20577"/>
        <pc:sldMkLst>
          <pc:docMk/>
          <pc:sldMk cId="34640047" sldId="265"/>
        </pc:sldMkLst>
        <pc:spChg chg="mod">
          <ac:chgData name="Mohundro, Drew" userId="S::jdm1345@msstate.edu::1409edce-db9c-4f09-8323-77fc479243e2" providerId="AD" clId="Web-{B041A226-98B1-483B-BC1C-A041CFEFD25F}" dt="2020-10-05T23:08:37.042" v="13" actId="20577"/>
          <ac:spMkLst>
            <pc:docMk/>
            <pc:sldMk cId="34640047" sldId="265"/>
            <ac:spMk id="3" creationId="{5413D36C-5210-44A9-9AB1-148E4A5C3BF3}"/>
          </ac:spMkLst>
        </pc:spChg>
      </pc:sldChg>
      <pc:sldChg chg="modSp">
        <pc:chgData name="Mohundro, Drew" userId="S::jdm1345@msstate.edu::1409edce-db9c-4f09-8323-77fc479243e2" providerId="AD" clId="Web-{B041A226-98B1-483B-BC1C-A041CFEFD25F}" dt="2020-10-05T23:12:07.550" v="65"/>
        <pc:sldMkLst>
          <pc:docMk/>
          <pc:sldMk cId="3311448850" sldId="277"/>
        </pc:sldMkLst>
        <pc:graphicFrameChg chg="mod modGraphic">
          <ac:chgData name="Mohundro, Drew" userId="S::jdm1345@msstate.edu::1409edce-db9c-4f09-8323-77fc479243e2" providerId="AD" clId="Web-{B041A226-98B1-483B-BC1C-A041CFEFD25F}" dt="2020-10-05T23:12:07.550" v="65"/>
          <ac:graphicFrameMkLst>
            <pc:docMk/>
            <pc:sldMk cId="3311448850" sldId="277"/>
            <ac:graphicFrameMk id="5" creationId="{173A117F-CFE0-4E9D-AFB7-9F58038CF809}"/>
          </ac:graphicFrameMkLst>
        </pc:graphicFrameChg>
      </pc:sldChg>
      <pc:sldChg chg="addSp delSp modSp">
        <pc:chgData name="Mohundro, Drew" userId="S::jdm1345@msstate.edu::1409edce-db9c-4f09-8323-77fc479243e2" providerId="AD" clId="Web-{B041A226-98B1-483B-BC1C-A041CFEFD25F}" dt="2020-10-05T23:17:03.071" v="69"/>
        <pc:sldMkLst>
          <pc:docMk/>
          <pc:sldMk cId="3315641359" sldId="278"/>
        </pc:sldMkLst>
        <pc:picChg chg="add del mod">
          <ac:chgData name="Mohundro, Drew" userId="S::jdm1345@msstate.edu::1409edce-db9c-4f09-8323-77fc479243e2" providerId="AD" clId="Web-{B041A226-98B1-483B-BC1C-A041CFEFD25F}" dt="2020-10-05T23:17:03.071" v="69"/>
          <ac:picMkLst>
            <pc:docMk/>
            <pc:sldMk cId="3315641359" sldId="278"/>
            <ac:picMk id="3" creationId="{26EC9F0C-7317-4E86-ACEE-CA7FDB3F237F}"/>
          </ac:picMkLst>
        </pc:picChg>
      </pc:sldChg>
      <pc:sldChg chg="addSp delSp modSp">
        <pc:chgData name="Mohundro, Drew" userId="S::jdm1345@msstate.edu::1409edce-db9c-4f09-8323-77fc479243e2" providerId="AD" clId="Web-{B041A226-98B1-483B-BC1C-A041CFEFD25F}" dt="2020-10-05T23:17:40.791" v="78" actId="1076"/>
        <pc:sldMkLst>
          <pc:docMk/>
          <pc:sldMk cId="370952537" sldId="283"/>
        </pc:sldMkLst>
        <pc:spChg chg="add del mod">
          <ac:chgData name="Mohundro, Drew" userId="S::jdm1345@msstate.edu::1409edce-db9c-4f09-8323-77fc479243e2" providerId="AD" clId="Web-{B041A226-98B1-483B-BC1C-A041CFEFD25F}" dt="2020-10-05T23:17:09.681" v="70"/>
          <ac:spMkLst>
            <pc:docMk/>
            <pc:sldMk cId="370952537" sldId="283"/>
            <ac:spMk id="7" creationId="{F0A91ED3-56F7-4586-9B4B-46C84E328B92}"/>
          </ac:spMkLst>
        </pc:spChg>
        <pc:spChg chg="del mod">
          <ac:chgData name="Mohundro, Drew" userId="S::jdm1345@msstate.edu::1409edce-db9c-4f09-8323-77fc479243e2" providerId="AD" clId="Web-{B041A226-98B1-483B-BC1C-A041CFEFD25F}" dt="2020-10-05T23:06:46.524" v="8"/>
          <ac:spMkLst>
            <pc:docMk/>
            <pc:sldMk cId="370952537" sldId="283"/>
            <ac:spMk id="9" creationId="{7E5D250B-EF2D-45EF-8A83-3FF924BF0D73}"/>
          </ac:spMkLst>
        </pc:spChg>
        <pc:picChg chg="del">
          <ac:chgData name="Mohundro, Drew" userId="S::jdm1345@msstate.edu::1409edce-db9c-4f09-8323-77fc479243e2" providerId="AD" clId="Web-{B041A226-98B1-483B-BC1C-A041CFEFD25F}" dt="2020-10-05T23:06:22.571" v="0"/>
          <ac:picMkLst>
            <pc:docMk/>
            <pc:sldMk cId="370952537" sldId="283"/>
            <ac:picMk id="4" creationId="{957F96DD-9D64-4A48-8F19-CD221AE45DDD}"/>
          </ac:picMkLst>
        </pc:picChg>
        <pc:picChg chg="add mod modCrop">
          <ac:chgData name="Mohundro, Drew" userId="S::jdm1345@msstate.edu::1409edce-db9c-4f09-8323-77fc479243e2" providerId="AD" clId="Web-{B041A226-98B1-483B-BC1C-A041CFEFD25F}" dt="2020-10-05T23:17:40.791" v="78" actId="1076"/>
          <ac:picMkLst>
            <pc:docMk/>
            <pc:sldMk cId="370952537" sldId="283"/>
            <ac:picMk id="8" creationId="{1789D4BA-E320-4261-B0AD-C3ECC38EBE2A}"/>
          </ac:picMkLst>
        </pc:picChg>
      </pc:sldChg>
    </pc:docChg>
  </pc:docChgLst>
  <pc:docChgLst>
    <pc:chgData name="May, Preston" userId="S::pwm78@msstate.edu::bf97c099-4415-4e7e-bc36-a24f30120b50" providerId="AD" clId="Web-{CADD6591-A8B8-4CDD-96AD-2CD373A819EB}"/>
    <pc:docChg chg="modSld">
      <pc:chgData name="May, Preston" userId="S::pwm78@msstate.edu::bf97c099-4415-4e7e-bc36-a24f30120b50" providerId="AD" clId="Web-{CADD6591-A8B8-4CDD-96AD-2CD373A819EB}" dt="2020-10-05T23:24:38.523" v="19"/>
      <pc:docMkLst>
        <pc:docMk/>
      </pc:docMkLst>
      <pc:sldChg chg="modSp">
        <pc:chgData name="May, Preston" userId="S::pwm78@msstate.edu::bf97c099-4415-4e7e-bc36-a24f30120b50" providerId="AD" clId="Web-{CADD6591-A8B8-4CDD-96AD-2CD373A819EB}" dt="2020-10-05T23:24:38.523" v="19"/>
        <pc:sldMkLst>
          <pc:docMk/>
          <pc:sldMk cId="4260144618" sldId="264"/>
        </pc:sldMkLst>
        <pc:graphicFrameChg chg="mod modGraphic">
          <ac:chgData name="May, Preston" userId="S::pwm78@msstate.edu::bf97c099-4415-4e7e-bc36-a24f30120b50" providerId="AD" clId="Web-{CADD6591-A8B8-4CDD-96AD-2CD373A819EB}" dt="2020-10-05T23:24:38.523" v="19"/>
          <ac:graphicFrameMkLst>
            <pc:docMk/>
            <pc:sldMk cId="4260144618" sldId="264"/>
            <ac:graphicFrameMk id="5" creationId="{6802FEDB-B5AF-4603-AB19-5073E89D4B45}"/>
          </ac:graphicFrameMkLst>
        </pc:graphicFrameChg>
      </pc:sldChg>
    </pc:docChg>
  </pc:docChgLst>
  <pc:docChgLst>
    <pc:chgData name="Smith, Garrett" userId="S::gas203@msstate.edu::3cfeb521-fca0-428e-831c-b8330432ff90" providerId="AD" clId="Web-{87AC0246-7384-401E-9D1E-63EE846FE709}"/>
    <pc:docChg chg="modSld">
      <pc:chgData name="Smith, Garrett" userId="S::gas203@msstate.edu::3cfeb521-fca0-428e-831c-b8330432ff90" providerId="AD" clId="Web-{87AC0246-7384-401E-9D1E-63EE846FE709}" dt="2020-09-25T22:59:49.797" v="885" actId="20577"/>
      <pc:docMkLst>
        <pc:docMk/>
      </pc:docMkLst>
      <pc:sldChg chg="addSp delSp modSp">
        <pc:chgData name="Smith, Garrett" userId="S::gas203@msstate.edu::3cfeb521-fca0-428e-831c-b8330432ff90" providerId="AD" clId="Web-{87AC0246-7384-401E-9D1E-63EE846FE709}" dt="2020-09-25T22:37:24.262" v="875" actId="1076"/>
        <pc:sldMkLst>
          <pc:docMk/>
          <pc:sldMk cId="34640047" sldId="265"/>
        </pc:sldMkLst>
        <pc:spChg chg="mod">
          <ac:chgData name="Smith, Garrett" userId="S::gas203@msstate.edu::3cfeb521-fca0-428e-831c-b8330432ff90" providerId="AD" clId="Web-{87AC0246-7384-401E-9D1E-63EE846FE709}" dt="2020-09-25T21:57:44.334" v="17" actId="20577"/>
          <ac:spMkLst>
            <pc:docMk/>
            <pc:sldMk cId="34640047" sldId="265"/>
            <ac:spMk id="2" creationId="{E00F0E7D-2A91-4492-8F8A-1304AC2D281A}"/>
          </ac:spMkLst>
        </pc:spChg>
        <pc:spChg chg="mod">
          <ac:chgData name="Smith, Garrett" userId="S::gas203@msstate.edu::3cfeb521-fca0-428e-831c-b8330432ff90" providerId="AD" clId="Web-{87AC0246-7384-401E-9D1E-63EE846FE709}" dt="2020-09-25T22:37:17.214" v="874" actId="14100"/>
          <ac:spMkLst>
            <pc:docMk/>
            <pc:sldMk cId="34640047" sldId="265"/>
            <ac:spMk id="3" creationId="{5413D36C-5210-44A9-9AB1-148E4A5C3BF3}"/>
          </ac:spMkLst>
        </pc:spChg>
        <pc:picChg chg="add del mod">
          <ac:chgData name="Smith, Garrett" userId="S::gas203@msstate.edu::3cfeb521-fca0-428e-831c-b8330432ff90" providerId="AD" clId="Web-{87AC0246-7384-401E-9D1E-63EE846FE709}" dt="2020-09-25T22:00:28.547" v="67"/>
          <ac:picMkLst>
            <pc:docMk/>
            <pc:sldMk cId="34640047" sldId="265"/>
            <ac:picMk id="4" creationId="{47D66BF7-D75B-4502-9687-D9C055C51C45}"/>
          </ac:picMkLst>
        </pc:picChg>
        <pc:picChg chg="add mod">
          <ac:chgData name="Smith, Garrett" userId="S::gas203@msstate.edu::3cfeb521-fca0-428e-831c-b8330432ff90" providerId="AD" clId="Web-{87AC0246-7384-401E-9D1E-63EE846FE709}" dt="2020-09-25T22:37:24.262" v="875" actId="1076"/>
          <ac:picMkLst>
            <pc:docMk/>
            <pc:sldMk cId="34640047" sldId="265"/>
            <ac:picMk id="5" creationId="{579179FF-AB42-430A-8426-84F1DF89F1DA}"/>
          </ac:picMkLst>
        </pc:picChg>
      </pc:sldChg>
      <pc:sldChg chg="addSp delSp modSp">
        <pc:chgData name="Smith, Garrett" userId="S::gas203@msstate.edu::3cfeb521-fca0-428e-831c-b8330432ff90" providerId="AD" clId="Web-{87AC0246-7384-401E-9D1E-63EE846FE709}" dt="2020-09-25T22:59:49.797" v="884" actId="20577"/>
        <pc:sldMkLst>
          <pc:docMk/>
          <pc:sldMk cId="3315641359" sldId="278"/>
        </pc:sldMkLst>
        <pc:spChg chg="mod">
          <ac:chgData name="Smith, Garrett" userId="S::gas203@msstate.edu::3cfeb521-fca0-428e-831c-b8330432ff90" providerId="AD" clId="Web-{87AC0246-7384-401E-9D1E-63EE846FE709}" dt="2020-09-25T22:31:47.397" v="399" actId="20577"/>
          <ac:spMkLst>
            <pc:docMk/>
            <pc:sldMk cId="3315641359" sldId="278"/>
            <ac:spMk id="2" creationId="{9EF6A20B-7282-4C58-9975-20FB8AE52F0C}"/>
          </ac:spMkLst>
        </pc:spChg>
        <pc:spChg chg="del">
          <ac:chgData name="Smith, Garrett" userId="S::gas203@msstate.edu::3cfeb521-fca0-428e-831c-b8330432ff90" providerId="AD" clId="Web-{87AC0246-7384-401E-9D1E-63EE846FE709}" dt="2020-09-25T22:15:13.570" v="182"/>
          <ac:spMkLst>
            <pc:docMk/>
            <pc:sldMk cId="3315641359" sldId="278"/>
            <ac:spMk id="3" creationId="{22DDFE08-2F31-4B92-986C-1D10E5F77ABD}"/>
          </ac:spMkLst>
        </pc:spChg>
        <pc:spChg chg="add del">
          <ac:chgData name="Smith, Garrett" userId="S::gas203@msstate.edu::3cfeb521-fca0-428e-831c-b8330432ff90" providerId="AD" clId="Web-{87AC0246-7384-401E-9D1E-63EE846FE709}" dt="2020-09-25T22:15:32.400" v="187"/>
          <ac:spMkLst>
            <pc:docMk/>
            <pc:sldMk cId="3315641359" sldId="278"/>
            <ac:spMk id="5" creationId="{6F401595-71B1-4F08-A5FE-575EFF931B51}"/>
          </ac:spMkLst>
        </pc:spChg>
        <pc:spChg chg="add del mod">
          <ac:chgData name="Smith, Garrett" userId="S::gas203@msstate.edu::3cfeb521-fca0-428e-831c-b8330432ff90" providerId="AD" clId="Web-{87AC0246-7384-401E-9D1E-63EE846FE709}" dt="2020-09-25T22:25:14.232" v="189"/>
          <ac:spMkLst>
            <pc:docMk/>
            <pc:sldMk cId="3315641359" sldId="278"/>
            <ac:spMk id="7" creationId="{197E209B-9459-4F22-BB0C-AA060E033AD1}"/>
          </ac:spMkLst>
        </pc:spChg>
        <pc:spChg chg="add del">
          <ac:chgData name="Smith, Garrett" userId="S::gas203@msstate.edu::3cfeb521-fca0-428e-831c-b8330432ff90" providerId="AD" clId="Web-{87AC0246-7384-401E-9D1E-63EE846FE709}" dt="2020-09-25T22:25:32.280" v="194"/>
          <ac:spMkLst>
            <pc:docMk/>
            <pc:sldMk cId="3315641359" sldId="278"/>
            <ac:spMk id="11" creationId="{9AD1CCC2-D531-4AD7-9561-5D5C9EE03640}"/>
          </ac:spMkLst>
        </pc:spChg>
        <pc:spChg chg="add mod">
          <ac:chgData name="Smith, Garrett" userId="S::gas203@msstate.edu::3cfeb521-fca0-428e-831c-b8330432ff90" providerId="AD" clId="Web-{87AC0246-7384-401E-9D1E-63EE846FE709}" dt="2020-09-25T22:59:49.797" v="884" actId="20577"/>
          <ac:spMkLst>
            <pc:docMk/>
            <pc:sldMk cId="3315641359" sldId="278"/>
            <ac:spMk id="13" creationId="{75209948-4098-40DB-A5F1-291971BA097A}"/>
          </ac:spMkLst>
        </pc:spChg>
        <pc:spChg chg="add del">
          <ac:chgData name="Smith, Garrett" userId="S::gas203@msstate.edu::3cfeb521-fca0-428e-831c-b8330432ff90" providerId="AD" clId="Web-{87AC0246-7384-401E-9D1E-63EE846FE709}" dt="2020-09-25T22:30:34.080" v="359"/>
          <ac:spMkLst>
            <pc:docMk/>
            <pc:sldMk cId="3315641359" sldId="278"/>
            <ac:spMk id="16" creationId="{D4117192-39F8-49C3-A08C-7E84D7BAD9E5}"/>
          </ac:spMkLst>
        </pc:spChg>
        <pc:picChg chg="add del mod ord">
          <ac:chgData name="Smith, Garrett" userId="S::gas203@msstate.edu::3cfeb521-fca0-428e-831c-b8330432ff90" providerId="AD" clId="Web-{87AC0246-7384-401E-9D1E-63EE846FE709}" dt="2020-09-25T22:15:39.603" v="188"/>
          <ac:picMkLst>
            <pc:docMk/>
            <pc:sldMk cId="3315641359" sldId="278"/>
            <ac:picMk id="4" creationId="{518ABD7A-1D29-44DA-B4C2-0BF54360B823}"/>
          </ac:picMkLst>
        </pc:picChg>
        <pc:picChg chg="add del mod ord">
          <ac:chgData name="Smith, Garrett" userId="S::gas203@msstate.edu::3cfeb521-fca0-428e-831c-b8330432ff90" providerId="AD" clId="Web-{87AC0246-7384-401E-9D1E-63EE846FE709}" dt="2020-09-25T22:25:33.733" v="195"/>
          <ac:picMkLst>
            <pc:docMk/>
            <pc:sldMk cId="3315641359" sldId="278"/>
            <ac:picMk id="9" creationId="{10D2CBFD-814C-4C74-8469-E33AB23DD2EE}"/>
          </ac:picMkLst>
        </pc:picChg>
        <pc:picChg chg="add del mod">
          <ac:chgData name="Smith, Garrett" userId="S::gas203@msstate.edu::3cfeb521-fca0-428e-831c-b8330432ff90" providerId="AD" clId="Web-{87AC0246-7384-401E-9D1E-63EE846FE709}" dt="2020-09-25T22:26:46.379" v="208"/>
          <ac:picMkLst>
            <pc:docMk/>
            <pc:sldMk cId="3315641359" sldId="278"/>
            <ac:picMk id="14" creationId="{C7D0D064-A56F-4F81-ACE9-08E7A82E7B80}"/>
          </ac:picMkLst>
        </pc:picChg>
        <pc:picChg chg="add mod">
          <ac:chgData name="Smith, Garrett" userId="S::gas203@msstate.edu::3cfeb521-fca0-428e-831c-b8330432ff90" providerId="AD" clId="Web-{87AC0246-7384-401E-9D1E-63EE846FE709}" dt="2020-09-25T22:28:54.715" v="212" actId="14100"/>
          <ac:picMkLst>
            <pc:docMk/>
            <pc:sldMk cId="3315641359" sldId="278"/>
            <ac:picMk id="15" creationId="{467A5E94-4300-4544-924A-CDEDDDB71D48}"/>
          </ac:picMkLst>
        </pc:picChg>
      </pc:sldChg>
    </pc:docChg>
  </pc:docChgLst>
  <pc:docChgLst>
    <pc:chgData name="May, Preston" userId="S::pwm78@msstate.edu::bf97c099-4415-4e7e-bc36-a24f30120b50" providerId="AD" clId="Web-{0D9A8192-EE7D-428C-A6DB-167916533B81}"/>
    <pc:docChg chg="modSld">
      <pc:chgData name="May, Preston" userId="S::pwm78@msstate.edu::bf97c099-4415-4e7e-bc36-a24f30120b50" providerId="AD" clId="Web-{0D9A8192-EE7D-428C-A6DB-167916533B81}" dt="2020-09-25T23:23:43.433" v="195"/>
      <pc:docMkLst>
        <pc:docMk/>
      </pc:docMkLst>
      <pc:sldChg chg="addSp modSp">
        <pc:chgData name="May, Preston" userId="S::pwm78@msstate.edu::bf97c099-4415-4e7e-bc36-a24f30120b50" providerId="AD" clId="Web-{0D9A8192-EE7D-428C-A6DB-167916533B81}" dt="2020-09-25T23:23:43.433" v="195"/>
        <pc:sldMkLst>
          <pc:docMk/>
          <pc:sldMk cId="4260144618" sldId="264"/>
        </pc:sldMkLst>
        <pc:spChg chg="mod">
          <ac:chgData name="May, Preston" userId="S::pwm78@msstate.edu::bf97c099-4415-4e7e-bc36-a24f30120b50" providerId="AD" clId="Web-{0D9A8192-EE7D-428C-A6DB-167916533B81}" dt="2020-09-25T23:21:03.445" v="118" actId="20577"/>
          <ac:spMkLst>
            <pc:docMk/>
            <pc:sldMk cId="4260144618" sldId="264"/>
            <ac:spMk id="3" creationId="{5413D36C-5210-44A9-9AB1-148E4A5C3BF3}"/>
          </ac:spMkLst>
        </pc:spChg>
        <pc:graphicFrameChg chg="add mod modGraphic">
          <ac:chgData name="May, Preston" userId="S::pwm78@msstate.edu::bf97c099-4415-4e7e-bc36-a24f30120b50" providerId="AD" clId="Web-{0D9A8192-EE7D-428C-A6DB-167916533B81}" dt="2020-09-25T23:23:43.433" v="195"/>
          <ac:graphicFrameMkLst>
            <pc:docMk/>
            <pc:sldMk cId="4260144618" sldId="264"/>
            <ac:graphicFrameMk id="5" creationId="{6802FEDB-B5AF-4603-AB19-5073E89D4B45}"/>
          </ac:graphicFrameMkLst>
        </pc:graphicFrameChg>
      </pc:sldChg>
    </pc:docChg>
  </pc:docChgLst>
  <pc:docChgLst>
    <pc:chgData name="Smith, Garrett" userId="S::gas203@msstate.edu::3cfeb521-fca0-428e-831c-b8330432ff90" providerId="AD" clId="Web-{B227F45E-E194-4423-B961-1ADC4C36E745}"/>
    <pc:docChg chg="modSld">
      <pc:chgData name="Smith, Garrett" userId="S::gas203@msstate.edu::3cfeb521-fca0-428e-831c-b8330432ff90" providerId="AD" clId="Web-{B227F45E-E194-4423-B961-1ADC4C36E745}" dt="2020-09-25T23:15:39.801" v="491" actId="20577"/>
      <pc:docMkLst>
        <pc:docMk/>
      </pc:docMkLst>
      <pc:sldChg chg="addSp delSp modSp">
        <pc:chgData name="Smith, Garrett" userId="S::gas203@msstate.edu::3cfeb521-fca0-428e-831c-b8330432ff90" providerId="AD" clId="Web-{B227F45E-E194-4423-B961-1ADC4C36E745}" dt="2020-09-25T23:15:34.582" v="489" actId="20577"/>
        <pc:sldMkLst>
          <pc:docMk/>
          <pc:sldMk cId="34640047" sldId="265"/>
        </pc:sldMkLst>
        <pc:spChg chg="mod">
          <ac:chgData name="Smith, Garrett" userId="S::gas203@msstate.edu::3cfeb521-fca0-428e-831c-b8330432ff90" providerId="AD" clId="Web-{B227F45E-E194-4423-B961-1ADC4C36E745}" dt="2020-09-25T23:15:34.582" v="489" actId="20577"/>
          <ac:spMkLst>
            <pc:docMk/>
            <pc:sldMk cId="34640047" sldId="265"/>
            <ac:spMk id="3" creationId="{5413D36C-5210-44A9-9AB1-148E4A5C3BF3}"/>
          </ac:spMkLst>
        </pc:spChg>
        <pc:graphicFrameChg chg="add mod modGraphic">
          <ac:chgData name="Smith, Garrett" userId="S::gas203@msstate.edu::3cfeb521-fca0-428e-831c-b8330432ff90" providerId="AD" clId="Web-{B227F45E-E194-4423-B961-1ADC4C36E745}" dt="2020-09-25T23:07:53.289" v="38"/>
          <ac:graphicFrameMkLst>
            <pc:docMk/>
            <pc:sldMk cId="34640047" sldId="265"/>
            <ac:graphicFrameMk id="6" creationId="{2D36D494-CA3A-40E9-BBA2-5AC61845BA2F}"/>
          </ac:graphicFrameMkLst>
        </pc:graphicFrameChg>
        <pc:picChg chg="del mod">
          <ac:chgData name="Smith, Garrett" userId="S::gas203@msstate.edu::3cfeb521-fca0-428e-831c-b8330432ff90" providerId="AD" clId="Web-{B227F45E-E194-4423-B961-1ADC4C36E745}" dt="2020-09-25T23:06:05.674" v="21"/>
          <ac:picMkLst>
            <pc:docMk/>
            <pc:sldMk cId="34640047" sldId="265"/>
            <ac:picMk id="5" creationId="{579179FF-AB42-430A-8426-84F1DF89F1DA}"/>
          </ac:picMkLst>
        </pc:picChg>
      </pc:sldChg>
    </pc:docChg>
  </pc:docChgLst>
  <pc:docChgLst>
    <pc:chgData name="Mohundro, Drew" userId="S::jdm1345@msstate.edu::1409edce-db9c-4f09-8323-77fc479243e2" providerId="AD" clId="Web-{AF989F95-E25B-466E-8729-84A9393E8DA5}"/>
    <pc:docChg chg="modSld">
      <pc:chgData name="Mohundro, Drew" userId="S::jdm1345@msstate.edu::1409edce-db9c-4f09-8323-77fc479243e2" providerId="AD" clId="Web-{AF989F95-E25B-466E-8729-84A9393E8DA5}" dt="2020-10-06T16:34:18.432" v="5" actId="1076"/>
      <pc:docMkLst>
        <pc:docMk/>
      </pc:docMkLst>
      <pc:sldChg chg="addSp modSp">
        <pc:chgData name="Mohundro, Drew" userId="S::jdm1345@msstate.edu::1409edce-db9c-4f09-8323-77fc479243e2" providerId="AD" clId="Web-{AF989F95-E25B-466E-8729-84A9393E8DA5}" dt="2020-10-06T16:34:18.432" v="5" actId="1076"/>
        <pc:sldMkLst>
          <pc:docMk/>
          <pc:sldMk cId="370952537" sldId="283"/>
        </pc:sldMkLst>
        <pc:spChg chg="add mod">
          <ac:chgData name="Mohundro, Drew" userId="S::jdm1345@msstate.edu::1409edce-db9c-4f09-8323-77fc479243e2" providerId="AD" clId="Web-{AF989F95-E25B-466E-8729-84A9393E8DA5}" dt="2020-10-06T16:34:06.432" v="2" actId="1076"/>
          <ac:spMkLst>
            <pc:docMk/>
            <pc:sldMk cId="370952537" sldId="283"/>
            <ac:spMk id="7" creationId="{EE24594D-8563-47C3-85E1-197D03F860BB}"/>
          </ac:spMkLst>
        </pc:spChg>
        <pc:spChg chg="add mod">
          <ac:chgData name="Mohundro, Drew" userId="S::jdm1345@msstate.edu::1409edce-db9c-4f09-8323-77fc479243e2" providerId="AD" clId="Web-{AF989F95-E25B-466E-8729-84A9393E8DA5}" dt="2020-10-06T16:34:18.432" v="5" actId="1076"/>
          <ac:spMkLst>
            <pc:docMk/>
            <pc:sldMk cId="370952537" sldId="283"/>
            <ac:spMk id="9" creationId="{E0A92FFB-F5BC-43C1-9DE5-7D9A1A06AD42}"/>
          </ac:spMkLst>
        </pc:spChg>
      </pc:sldChg>
    </pc:docChg>
  </pc:docChgLst>
  <pc:docChgLst>
    <pc:chgData name="Bigej, Alex" userId="S::anb832@msstate.edu::a711c1db-5550-49b8-84e1-13c4b00cd970" providerId="AD" clId="Web-{489F1BCF-3E83-4A89-AE05-7931D4BA06DD}"/>
    <pc:docChg chg="delSld modSld">
      <pc:chgData name="Bigej, Alex" userId="S::anb832@msstate.edu::a711c1db-5550-49b8-84e1-13c4b00cd970" providerId="AD" clId="Web-{489F1BCF-3E83-4A89-AE05-7931D4BA06DD}" dt="2020-10-01T01:02:13.181" v="613" actId="20577"/>
      <pc:docMkLst>
        <pc:docMk/>
      </pc:docMkLst>
      <pc:sldChg chg="modSp modNotes">
        <pc:chgData name="Bigej, Alex" userId="S::anb832@msstate.edu::a711c1db-5550-49b8-84e1-13c4b00cd970" providerId="AD" clId="Web-{489F1BCF-3E83-4A89-AE05-7931D4BA06DD}" dt="2020-10-01T00:20:30.704" v="375"/>
        <pc:sldMkLst>
          <pc:docMk/>
          <pc:sldMk cId="3091113875" sldId="257"/>
        </pc:sldMkLst>
        <pc:spChg chg="mod">
          <ac:chgData name="Bigej, Alex" userId="S::anb832@msstate.edu::a711c1db-5550-49b8-84e1-13c4b00cd970" providerId="AD" clId="Web-{489F1BCF-3E83-4A89-AE05-7931D4BA06DD}" dt="2020-10-01T00:18:20.498" v="222" actId="20577"/>
          <ac:spMkLst>
            <pc:docMk/>
            <pc:sldMk cId="3091113875" sldId="257"/>
            <ac:spMk id="2" creationId="{E00F0E7D-2A91-4492-8F8A-1304AC2D281A}"/>
          </ac:spMkLst>
        </pc:spChg>
        <pc:spChg chg="mod">
          <ac:chgData name="Bigej, Alex" userId="S::anb832@msstate.edu::a711c1db-5550-49b8-84e1-13c4b00cd970" providerId="AD" clId="Web-{489F1BCF-3E83-4A89-AE05-7931D4BA06DD}" dt="2020-10-01T00:14:15.352" v="146" actId="20577"/>
          <ac:spMkLst>
            <pc:docMk/>
            <pc:sldMk cId="3091113875" sldId="257"/>
            <ac:spMk id="30" creationId="{D24FD4CC-F956-4CFA-8771-026A95D121D0}"/>
          </ac:spMkLst>
        </pc:spChg>
        <pc:spChg chg="mod">
          <ac:chgData name="Bigej, Alex" userId="S::anb832@msstate.edu::a711c1db-5550-49b8-84e1-13c4b00cd970" providerId="AD" clId="Web-{489F1BCF-3E83-4A89-AE05-7931D4BA06DD}" dt="2020-10-01T00:13:56.195" v="101" actId="20577"/>
          <ac:spMkLst>
            <pc:docMk/>
            <pc:sldMk cId="3091113875" sldId="257"/>
            <ac:spMk id="31" creationId="{D97CCFE6-93FC-439C-BF6F-75E3C4CA0EAD}"/>
          </ac:spMkLst>
        </pc:spChg>
        <pc:spChg chg="mod">
          <ac:chgData name="Bigej, Alex" userId="S::anb832@msstate.edu::a711c1db-5550-49b8-84e1-13c4b00cd970" providerId="AD" clId="Web-{489F1BCF-3E83-4A89-AE05-7931D4BA06DD}" dt="2020-10-01T00:14:00.648" v="119" actId="20577"/>
          <ac:spMkLst>
            <pc:docMk/>
            <pc:sldMk cId="3091113875" sldId="257"/>
            <ac:spMk id="32" creationId="{80C5B9AA-EBD6-4910-9A8C-44F5BAD18D33}"/>
          </ac:spMkLst>
        </pc:spChg>
        <pc:picChg chg="mod">
          <ac:chgData name="Bigej, Alex" userId="S::anb832@msstate.edu::a711c1db-5550-49b8-84e1-13c4b00cd970" providerId="AD" clId="Web-{489F1BCF-3E83-4A89-AE05-7931D4BA06DD}" dt="2020-10-01T00:14:24.946" v="152" actId="1076"/>
          <ac:picMkLst>
            <pc:docMk/>
            <pc:sldMk cId="3091113875" sldId="257"/>
            <ac:picMk id="29" creationId="{66C166C4-0026-4FD1-80ED-BFE617DCF254}"/>
          </ac:picMkLst>
        </pc:picChg>
      </pc:sldChg>
      <pc:sldChg chg="modSp">
        <pc:chgData name="Bigej, Alex" userId="S::anb832@msstate.edu::a711c1db-5550-49b8-84e1-13c4b00cd970" providerId="AD" clId="Web-{489F1BCF-3E83-4A89-AE05-7931D4BA06DD}" dt="2020-10-01T00:19:26.109" v="270" actId="20577"/>
        <pc:sldMkLst>
          <pc:docMk/>
          <pc:sldMk cId="1579754092" sldId="259"/>
        </pc:sldMkLst>
        <pc:spChg chg="mod">
          <ac:chgData name="Bigej, Alex" userId="S::anb832@msstate.edu::a711c1db-5550-49b8-84e1-13c4b00cd970" providerId="AD" clId="Web-{489F1BCF-3E83-4A89-AE05-7931D4BA06DD}" dt="2020-10-01T00:19:26.109" v="270" actId="20577"/>
          <ac:spMkLst>
            <pc:docMk/>
            <pc:sldMk cId="1579754092" sldId="259"/>
            <ac:spMk id="2" creationId="{82EE8AD3-EF38-457B-B1C5-0EAF0065C7AE}"/>
          </ac:spMkLst>
        </pc:spChg>
      </pc:sldChg>
      <pc:sldChg chg="modSp modNotes">
        <pc:chgData name="Bigej, Alex" userId="S::anb832@msstate.edu::a711c1db-5550-49b8-84e1-13c4b00cd970" providerId="AD" clId="Web-{489F1BCF-3E83-4A89-AE05-7931D4BA06DD}" dt="2020-10-01T00:19:30.249" v="279" actId="20577"/>
        <pc:sldMkLst>
          <pc:docMk/>
          <pc:sldMk cId="115724179" sldId="260"/>
        </pc:sldMkLst>
        <pc:spChg chg="mod">
          <ac:chgData name="Bigej, Alex" userId="S::anb832@msstate.edu::a711c1db-5550-49b8-84e1-13c4b00cd970" providerId="AD" clId="Web-{489F1BCF-3E83-4A89-AE05-7931D4BA06DD}" dt="2020-10-01T00:19:30.249" v="279" actId="20577"/>
          <ac:spMkLst>
            <pc:docMk/>
            <pc:sldMk cId="115724179" sldId="260"/>
            <ac:spMk id="2" creationId="{E00F0E7D-2A91-4492-8F8A-1304AC2D281A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19:34.593" v="291" actId="20577"/>
        <pc:sldMkLst>
          <pc:docMk/>
          <pc:sldMk cId="934366709" sldId="261"/>
        </pc:sldMkLst>
        <pc:spChg chg="mod">
          <ac:chgData name="Bigej, Alex" userId="S::anb832@msstate.edu::a711c1db-5550-49b8-84e1-13c4b00cd970" providerId="AD" clId="Web-{489F1BCF-3E83-4A89-AE05-7931D4BA06DD}" dt="2020-10-01T00:19:34.593" v="291" actId="20577"/>
          <ac:spMkLst>
            <pc:docMk/>
            <pc:sldMk cId="934366709" sldId="261"/>
            <ac:spMk id="2" creationId="{E00F0E7D-2A91-4492-8F8A-1304AC2D281A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19:42.015" v="304" actId="20577"/>
        <pc:sldMkLst>
          <pc:docMk/>
          <pc:sldMk cId="1941279101" sldId="263"/>
        </pc:sldMkLst>
        <pc:spChg chg="mod">
          <ac:chgData name="Bigej, Alex" userId="S::anb832@msstate.edu::a711c1db-5550-49b8-84e1-13c4b00cd970" providerId="AD" clId="Web-{489F1BCF-3E83-4A89-AE05-7931D4BA06DD}" dt="2020-10-01T00:19:42.015" v="304" actId="20577"/>
          <ac:spMkLst>
            <pc:docMk/>
            <pc:sldMk cId="1941279101" sldId="263"/>
            <ac:spMk id="2" creationId="{E00F0E7D-2A91-4492-8F8A-1304AC2D281A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19:52.500" v="330" actId="20577"/>
        <pc:sldMkLst>
          <pc:docMk/>
          <pc:sldMk cId="4260144618" sldId="264"/>
        </pc:sldMkLst>
        <pc:spChg chg="mod">
          <ac:chgData name="Bigej, Alex" userId="S::anb832@msstate.edu::a711c1db-5550-49b8-84e1-13c4b00cd970" providerId="AD" clId="Web-{489F1BCF-3E83-4A89-AE05-7931D4BA06DD}" dt="2020-10-01T00:19:52.500" v="330" actId="20577"/>
          <ac:spMkLst>
            <pc:docMk/>
            <pc:sldMk cId="4260144618" sldId="264"/>
            <ac:spMk id="2" creationId="{E00F0E7D-2A91-4492-8F8A-1304AC2D281A}"/>
          </ac:spMkLst>
        </pc:spChg>
      </pc:sldChg>
      <pc:sldChg chg="modSp modNotes">
        <pc:chgData name="Bigej, Alex" userId="S::anb832@msstate.edu::a711c1db-5550-49b8-84e1-13c4b00cd970" providerId="AD" clId="Web-{489F1BCF-3E83-4A89-AE05-7931D4BA06DD}" dt="2020-10-01T00:34:41.113" v="567" actId="20577"/>
        <pc:sldMkLst>
          <pc:docMk/>
          <pc:sldMk cId="904571974" sldId="266"/>
        </pc:sldMkLst>
        <pc:spChg chg="mod">
          <ac:chgData name="Bigej, Alex" userId="S::anb832@msstate.edu::a711c1db-5550-49b8-84e1-13c4b00cd970" providerId="AD" clId="Web-{489F1BCF-3E83-4A89-AE05-7931D4BA06DD}" dt="2020-10-01T00:19:58.094" v="343" actId="20577"/>
          <ac:spMkLst>
            <pc:docMk/>
            <pc:sldMk cId="904571974" sldId="266"/>
            <ac:spMk id="2" creationId="{E00F0E7D-2A91-4492-8F8A-1304AC2D281A}"/>
          </ac:spMkLst>
        </pc:spChg>
        <pc:spChg chg="mod">
          <ac:chgData name="Bigej, Alex" userId="S::anb832@msstate.edu::a711c1db-5550-49b8-84e1-13c4b00cd970" providerId="AD" clId="Web-{489F1BCF-3E83-4A89-AE05-7931D4BA06DD}" dt="2020-10-01T00:34:41.113" v="567" actId="20577"/>
          <ac:spMkLst>
            <pc:docMk/>
            <pc:sldMk cId="904571974" sldId="266"/>
            <ac:spMk id="11" creationId="{0A48F3A6-5232-4314-92B4-A02772472508}"/>
          </ac:spMkLst>
        </pc:spChg>
      </pc:sldChg>
      <pc:sldChg chg="modNotes">
        <pc:chgData name="Bigej, Alex" userId="S::anb832@msstate.edu::a711c1db-5550-49b8-84e1-13c4b00cd970" providerId="AD" clId="Web-{489F1BCF-3E83-4A89-AE05-7931D4BA06DD}" dt="2020-10-01T00:20:37.048" v="378"/>
        <pc:sldMkLst>
          <pc:docMk/>
          <pc:sldMk cId="223954483" sldId="268"/>
        </pc:sldMkLst>
      </pc:sldChg>
      <pc:sldChg chg="modSp">
        <pc:chgData name="Bigej, Alex" userId="S::anb832@msstate.edu::a711c1db-5550-49b8-84e1-13c4b00cd970" providerId="AD" clId="Web-{489F1BCF-3E83-4A89-AE05-7931D4BA06DD}" dt="2020-10-01T00:19:11.140" v="237" actId="20577"/>
        <pc:sldMkLst>
          <pc:docMk/>
          <pc:sldMk cId="1459234225" sldId="269"/>
        </pc:sldMkLst>
        <pc:spChg chg="mod">
          <ac:chgData name="Bigej, Alex" userId="S::anb832@msstate.edu::a711c1db-5550-49b8-84e1-13c4b00cd970" providerId="AD" clId="Web-{489F1BCF-3E83-4A89-AE05-7931D4BA06DD}" dt="2020-10-01T00:19:11.140" v="237" actId="20577"/>
          <ac:spMkLst>
            <pc:docMk/>
            <pc:sldMk cId="1459234225" sldId="269"/>
            <ac:spMk id="2" creationId="{1D6FFD66-41DD-45CC-A770-076742DE1BE1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19:16.468" v="248" actId="20577"/>
        <pc:sldMkLst>
          <pc:docMk/>
          <pc:sldMk cId="3441079906" sldId="270"/>
        </pc:sldMkLst>
        <pc:spChg chg="mod">
          <ac:chgData name="Bigej, Alex" userId="S::anb832@msstate.edu::a711c1db-5550-49b8-84e1-13c4b00cd970" providerId="AD" clId="Web-{489F1BCF-3E83-4A89-AE05-7931D4BA06DD}" dt="2020-10-01T00:19:16.468" v="248" actId="20577"/>
          <ac:spMkLst>
            <pc:docMk/>
            <pc:sldMk cId="3441079906" sldId="270"/>
            <ac:spMk id="2" creationId="{09A17051-5B03-441D-897D-354C5EFDF5D7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23:44.567" v="402" actId="1076"/>
        <pc:sldMkLst>
          <pc:docMk/>
          <pc:sldMk cId="3935674515" sldId="271"/>
        </pc:sldMkLst>
        <pc:spChg chg="mod">
          <ac:chgData name="Bigej, Alex" userId="S::anb832@msstate.edu::a711c1db-5550-49b8-84e1-13c4b00cd970" providerId="AD" clId="Web-{489F1BCF-3E83-4A89-AE05-7931D4BA06DD}" dt="2020-10-01T00:19:21.327" v="261" actId="20577"/>
          <ac:spMkLst>
            <pc:docMk/>
            <pc:sldMk cId="3935674515" sldId="271"/>
            <ac:spMk id="2" creationId="{0FE28AC1-4E8B-4B60-9357-9A8F808E6815}"/>
          </ac:spMkLst>
        </pc:spChg>
        <pc:picChg chg="mod">
          <ac:chgData name="Bigej, Alex" userId="S::anb832@msstate.edu::a711c1db-5550-49b8-84e1-13c4b00cd970" providerId="AD" clId="Web-{489F1BCF-3E83-4A89-AE05-7931D4BA06DD}" dt="2020-10-01T00:23:44.567" v="402" actId="1076"/>
          <ac:picMkLst>
            <pc:docMk/>
            <pc:sldMk cId="3935674515" sldId="271"/>
            <ac:picMk id="4" creationId="{DFDA1153-AF8D-491E-A7AF-52DBCFE70027}"/>
          </ac:picMkLst>
        </pc:picChg>
        <pc:picChg chg="mod">
          <ac:chgData name="Bigej, Alex" userId="S::anb832@msstate.edu::a711c1db-5550-49b8-84e1-13c4b00cd970" providerId="AD" clId="Web-{489F1BCF-3E83-4A89-AE05-7931D4BA06DD}" dt="2020-10-01T00:21:44.893" v="393" actId="1076"/>
          <ac:picMkLst>
            <pc:docMk/>
            <pc:sldMk cId="3935674515" sldId="271"/>
            <ac:picMk id="11" creationId="{3BBC2EF2-5C06-40F4-B0AB-1D201CBE1469}"/>
          </ac:picMkLst>
        </pc:picChg>
      </pc:sldChg>
      <pc:sldChg chg="modSp">
        <pc:chgData name="Bigej, Alex" userId="S::anb832@msstate.edu::a711c1db-5550-49b8-84e1-13c4b00cd970" providerId="AD" clId="Web-{489F1BCF-3E83-4A89-AE05-7931D4BA06DD}" dt="2020-10-01T00:20:17.219" v="372" actId="20577"/>
        <pc:sldMkLst>
          <pc:docMk/>
          <pc:sldMk cId="3440555375" sldId="273"/>
        </pc:sldMkLst>
        <pc:spChg chg="mod">
          <ac:chgData name="Bigej, Alex" userId="S::anb832@msstate.edu::a711c1db-5550-49b8-84e1-13c4b00cd970" providerId="AD" clId="Web-{489F1BCF-3E83-4A89-AE05-7931D4BA06DD}" dt="2020-10-01T00:20:17.219" v="372" actId="20577"/>
          <ac:spMkLst>
            <pc:docMk/>
            <pc:sldMk cId="3440555375" sldId="273"/>
            <ac:spMk id="2" creationId="{4A4BF72A-834A-4727-8B6F-56489E840EB8}"/>
          </ac:spMkLst>
        </pc:spChg>
      </pc:sldChg>
      <pc:sldChg chg="addSp delSp modSp">
        <pc:chgData name="Bigej, Alex" userId="S::anb832@msstate.edu::a711c1db-5550-49b8-84e1-13c4b00cd970" providerId="AD" clId="Web-{489F1BCF-3E83-4A89-AE05-7931D4BA06DD}" dt="2020-10-01T00:28:58.465" v="418"/>
        <pc:sldMkLst>
          <pc:docMk/>
          <pc:sldMk cId="520649270" sldId="274"/>
        </pc:sldMkLst>
        <pc:spChg chg="mod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2" creationId="{600E0646-FCB7-4E3A-AD77-17B9A7C70A3E}"/>
          </ac:spMkLst>
        </pc:spChg>
        <pc:spChg chg="del">
          <ac:chgData name="Bigej, Alex" userId="S::anb832@msstate.edu::a711c1db-5550-49b8-84e1-13c4b00cd970" providerId="AD" clId="Web-{489F1BCF-3E83-4A89-AE05-7931D4BA06DD}" dt="2020-10-01T00:22:47.457" v="397"/>
          <ac:spMkLst>
            <pc:docMk/>
            <pc:sldMk cId="520649270" sldId="274"/>
            <ac:spMk id="8" creationId="{100A9A80-E8FE-48ED-A56B-95801B22181A}"/>
          </ac:spMkLst>
        </pc:spChg>
        <pc:spChg chg="del">
          <ac:chgData name="Bigej, Alex" userId="S::anb832@msstate.edu::a711c1db-5550-49b8-84e1-13c4b00cd970" providerId="AD" clId="Web-{489F1BCF-3E83-4A89-AE05-7931D4BA06DD}" dt="2020-10-01T00:22:47.457" v="397"/>
          <ac:spMkLst>
            <pc:docMk/>
            <pc:sldMk cId="520649270" sldId="274"/>
            <ac:spMk id="10" creationId="{E85544B9-05BC-4819-A434-90EE49FAF6C0}"/>
          </ac:spMkLst>
        </pc:spChg>
        <pc:spChg chg="del">
          <ac:chgData name="Bigej, Alex" userId="S::anb832@msstate.edu::a711c1db-5550-49b8-84e1-13c4b00cd970" providerId="AD" clId="Web-{489F1BCF-3E83-4A89-AE05-7931D4BA06DD}" dt="2020-10-01T00:22:47.457" v="397"/>
          <ac:spMkLst>
            <pc:docMk/>
            <pc:sldMk cId="520649270" sldId="274"/>
            <ac:spMk id="12" creationId="{336435E3-1914-4453-A41E-2849F6B488D7}"/>
          </ac:spMkLst>
        </pc:spChg>
        <pc:spChg chg="del">
          <ac:chgData name="Bigej, Alex" userId="S::anb832@msstate.edu::a711c1db-5550-49b8-84e1-13c4b00cd970" providerId="AD" clId="Web-{489F1BCF-3E83-4A89-AE05-7931D4BA06DD}" dt="2020-10-01T00:22:47.457" v="397"/>
          <ac:spMkLst>
            <pc:docMk/>
            <pc:sldMk cId="520649270" sldId="274"/>
            <ac:spMk id="14" creationId="{956E287F-2B11-4E25-A381-2FB11B41332C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98" v="413"/>
          <ac:spMkLst>
            <pc:docMk/>
            <pc:sldMk cId="520649270" sldId="274"/>
            <ac:spMk id="19" creationId="{F4ADA65C-BA4C-42BE-84D1-1AF286B7F967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98" v="413"/>
          <ac:spMkLst>
            <pc:docMk/>
            <pc:sldMk cId="520649270" sldId="274"/>
            <ac:spMk id="21" creationId="{C42F5EBA-F777-4A1C-8E30-62DA7F55AE24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98" v="413"/>
          <ac:spMkLst>
            <pc:docMk/>
            <pc:sldMk cId="520649270" sldId="274"/>
            <ac:spMk id="23" creationId="{0457123F-05AC-44DA-AB68-7EEB5037B414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82" v="412"/>
          <ac:spMkLst>
            <pc:docMk/>
            <pc:sldMk cId="520649270" sldId="274"/>
            <ac:spMk id="25" creationId="{74CAF12E-65FC-4341-AE5D-E634F118E5EC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82" v="412"/>
          <ac:spMkLst>
            <pc:docMk/>
            <pc:sldMk cId="520649270" sldId="274"/>
            <ac:spMk id="26" creationId="{B0A86763-F274-4DD1-92AB-08A2407A18CA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82" v="412"/>
          <ac:spMkLst>
            <pc:docMk/>
            <pc:sldMk cId="520649270" sldId="274"/>
            <ac:spMk id="27" creationId="{2A9DD4EE-D54B-49F8-B372-73040CD8B680}"/>
          </ac:spMkLst>
        </pc:spChg>
        <pc:spChg chg="add del">
          <ac:chgData name="Bigej, Alex" userId="S::anb832@msstate.edu::a711c1db-5550-49b8-84e1-13c4b00cd970" providerId="AD" clId="Web-{489F1BCF-3E83-4A89-AE05-7931D4BA06DD}" dt="2020-10-01T00:27:36.713" v="410"/>
          <ac:spMkLst>
            <pc:docMk/>
            <pc:sldMk cId="520649270" sldId="274"/>
            <ac:spMk id="28" creationId="{74CAF12E-65FC-4341-AE5D-E634F118E5EC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29" creationId="{13461BBE-C5BE-4218-89E1-1EE36FA8DCD6}"/>
          </ac:spMkLst>
        </pc:spChg>
        <pc:spChg chg="add del">
          <ac:chgData name="Bigej, Alex" userId="S::anb832@msstate.edu::a711c1db-5550-49b8-84e1-13c4b00cd970" providerId="AD" clId="Web-{489F1BCF-3E83-4A89-AE05-7931D4BA06DD}" dt="2020-10-01T00:27:36.713" v="410"/>
          <ac:spMkLst>
            <pc:docMk/>
            <pc:sldMk cId="520649270" sldId="274"/>
            <ac:spMk id="30" creationId="{B0A86763-F274-4DD1-92AB-08A2407A18CA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31" creationId="{CCAF8667-CCF2-43EA-ABFD-9077CFC595CF}"/>
          </ac:spMkLst>
        </pc:spChg>
        <pc:spChg chg="add del">
          <ac:chgData name="Bigej, Alex" userId="S::anb832@msstate.edu::a711c1db-5550-49b8-84e1-13c4b00cd970" providerId="AD" clId="Web-{489F1BCF-3E83-4A89-AE05-7931D4BA06DD}" dt="2020-10-01T00:27:36.713" v="410"/>
          <ac:spMkLst>
            <pc:docMk/>
            <pc:sldMk cId="520649270" sldId="274"/>
            <ac:spMk id="32" creationId="{B4E380C5-7749-43BA-8882-FCA204E04E53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33" creationId="{7C19369A-3366-496E-AC77-A00F6573E224}"/>
          </ac:spMkLst>
        </pc:spChg>
        <pc:spChg chg="add del">
          <ac:chgData name="Bigej, Alex" userId="S::anb832@msstate.edu::a711c1db-5550-49b8-84e1-13c4b00cd970" providerId="AD" clId="Web-{489F1BCF-3E83-4A89-AE05-7931D4BA06DD}" dt="2020-10-01T00:27:36.713" v="410"/>
          <ac:spMkLst>
            <pc:docMk/>
            <pc:sldMk cId="520649270" sldId="274"/>
            <ac:spMk id="34" creationId="{96CE6671-CF24-4AFF-9AA3-19B3A7A5A27F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35" creationId="{731C10A6-2BC4-4ED1-8FB1-95BFB9768950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36" creationId="{E78A980D-52B5-46DF-B5BE-FEACE9C1BF31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38" creationId="{40EDEFB6-B394-44E2-A719-F75CCF69A223}"/>
          </ac:spMkLst>
        </pc:spChg>
        <pc:spChg chg="add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40" creationId="{7197AD1C-0A46-4A50-AE13-987D94F83561}"/>
          </ac:spMkLst>
        </pc:spChg>
        <pc:spChg chg="add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41" creationId="{292D4C03-2A52-4974-9CDB-7B264419E10E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7"/>
          <ac:spMkLst>
            <pc:docMk/>
            <pc:sldMk cId="520649270" sldId="274"/>
            <ac:spMk id="43" creationId="{7197AD1C-0A46-4A50-AE13-987D94F83561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7"/>
          <ac:spMkLst>
            <pc:docMk/>
            <pc:sldMk cId="520649270" sldId="274"/>
            <ac:spMk id="45" creationId="{292D4C03-2A52-4974-9CDB-7B264419E10E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7"/>
          <ac:spMkLst>
            <pc:docMk/>
            <pc:sldMk cId="520649270" sldId="274"/>
            <ac:spMk id="47" creationId="{6F77CED5-3E09-45CC-8632-769F0C30CB82}"/>
          </ac:spMkLst>
        </pc:spChg>
        <pc:picChg chg="add del mod">
          <ac:chgData name="Bigej, Alex" userId="S::anb832@msstate.edu::a711c1db-5550-49b8-84e1-13c4b00cd970" providerId="AD" clId="Web-{489F1BCF-3E83-4A89-AE05-7931D4BA06DD}" dt="2020-10-01T00:27:06.009" v="403"/>
          <ac:picMkLst>
            <pc:docMk/>
            <pc:sldMk cId="520649270" sldId="274"/>
            <ac:picMk id="3" creationId="{95802583-749D-4433-A6A5-A300A4C1A113}"/>
          </ac:picMkLst>
        </pc:picChg>
        <pc:picChg chg="add mod ord">
          <ac:chgData name="Bigej, Alex" userId="S::anb832@msstate.edu::a711c1db-5550-49b8-84e1-13c4b00cd970" providerId="AD" clId="Web-{489F1BCF-3E83-4A89-AE05-7931D4BA06DD}" dt="2020-10-01T00:28:58.465" v="418"/>
          <ac:picMkLst>
            <pc:docMk/>
            <pc:sldMk cId="520649270" sldId="274"/>
            <ac:picMk id="5" creationId="{FF74556C-C50F-4D99-8347-1E90A277A0B1}"/>
          </ac:picMkLst>
        </pc:picChg>
        <pc:picChg chg="add mod">
          <ac:chgData name="Bigej, Alex" userId="S::anb832@msstate.edu::a711c1db-5550-49b8-84e1-13c4b00cd970" providerId="AD" clId="Web-{489F1BCF-3E83-4A89-AE05-7931D4BA06DD}" dt="2020-10-01T00:28:58.465" v="418"/>
          <ac:picMkLst>
            <pc:docMk/>
            <pc:sldMk cId="520649270" sldId="274"/>
            <ac:picMk id="6" creationId="{A1E70248-41CB-4044-A473-F1A42A5AE122}"/>
          </ac:picMkLst>
        </pc:picChg>
        <pc:picChg chg="add mod">
          <ac:chgData name="Bigej, Alex" userId="S::anb832@msstate.edu::a711c1db-5550-49b8-84e1-13c4b00cd970" providerId="AD" clId="Web-{489F1BCF-3E83-4A89-AE05-7931D4BA06DD}" dt="2020-10-01T00:28:58.465" v="418"/>
          <ac:picMkLst>
            <pc:docMk/>
            <pc:sldMk cId="520649270" sldId="274"/>
            <ac:picMk id="7" creationId="{6CC945F7-C6D1-48DC-9D6F-187FB1D63A50}"/>
          </ac:picMkLst>
        </pc:picChg>
      </pc:sldChg>
      <pc:sldChg chg="modSp modNotes">
        <pc:chgData name="Bigej, Alex" userId="S::anb832@msstate.edu::a711c1db-5550-49b8-84e1-13c4b00cd970" providerId="AD" clId="Web-{489F1BCF-3E83-4A89-AE05-7931D4BA06DD}" dt="2020-10-01T00:20:33.626" v="376"/>
        <pc:sldMkLst>
          <pc:docMk/>
          <pc:sldMk cId="3122960416" sldId="276"/>
        </pc:sldMkLst>
        <pc:spChg chg="mod">
          <ac:chgData name="Bigej, Alex" userId="S::anb832@msstate.edu::a711c1db-5550-49b8-84e1-13c4b00cd970" providerId="AD" clId="Web-{489F1BCF-3E83-4A89-AE05-7931D4BA06DD}" dt="2020-10-01T00:15:08.962" v="158" actId="20577"/>
          <ac:spMkLst>
            <pc:docMk/>
            <pc:sldMk cId="3122960416" sldId="276"/>
            <ac:spMk id="17" creationId="{142CBA86-7976-4BC9-B975-CD4CC30D5053}"/>
          </ac:spMkLst>
        </pc:spChg>
        <pc:spChg chg="mod">
          <ac:chgData name="Bigej, Alex" userId="S::anb832@msstate.edu::a711c1db-5550-49b8-84e1-13c4b00cd970" providerId="AD" clId="Web-{489F1BCF-3E83-4A89-AE05-7931D4BA06DD}" dt="2020-10-01T00:13:46.007" v="70" actId="20577"/>
          <ac:spMkLst>
            <pc:docMk/>
            <pc:sldMk cId="3122960416" sldId="276"/>
            <ac:spMk id="18" creationId="{5CEBC150-164B-4B87-8B05-908B838F0068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19:47.687" v="317" actId="20577"/>
        <pc:sldMkLst>
          <pc:docMk/>
          <pc:sldMk cId="3311448850" sldId="277"/>
        </pc:sldMkLst>
        <pc:spChg chg="mod">
          <ac:chgData name="Bigej, Alex" userId="S::anb832@msstate.edu::a711c1db-5550-49b8-84e1-13c4b00cd970" providerId="AD" clId="Web-{489F1BCF-3E83-4A89-AE05-7931D4BA06DD}" dt="2020-10-01T00:19:47.687" v="317" actId="20577"/>
          <ac:spMkLst>
            <pc:docMk/>
            <pc:sldMk cId="3311448850" sldId="277"/>
            <ac:spMk id="2" creationId="{E00F0E7D-2A91-4492-8F8A-1304AC2D281A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20:05.250" v="358" actId="20577"/>
        <pc:sldMkLst>
          <pc:docMk/>
          <pc:sldMk cId="4281480837" sldId="279"/>
        </pc:sldMkLst>
        <pc:spChg chg="mod">
          <ac:chgData name="Bigej, Alex" userId="S::anb832@msstate.edu::a711c1db-5550-49b8-84e1-13c4b00cd970" providerId="AD" clId="Web-{489F1BCF-3E83-4A89-AE05-7931D4BA06DD}" dt="2020-10-01T00:20:05.250" v="358" actId="20577"/>
          <ac:spMkLst>
            <pc:docMk/>
            <pc:sldMk cId="4281480837" sldId="279"/>
            <ac:spMk id="2" creationId="{9EF6A20B-7282-4C58-9975-20FB8AE52F0C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1:02:08.369" v="611" actId="20577"/>
        <pc:sldMkLst>
          <pc:docMk/>
          <pc:sldMk cId="2133831986" sldId="280"/>
        </pc:sldMkLst>
        <pc:spChg chg="mod">
          <ac:chgData name="Bigej, Alex" userId="S::anb832@msstate.edu::a711c1db-5550-49b8-84e1-13c4b00cd970" providerId="AD" clId="Web-{489F1BCF-3E83-4A89-AE05-7931D4BA06DD}" dt="2020-10-01T01:02:08.369" v="611" actId="20577"/>
          <ac:spMkLst>
            <pc:docMk/>
            <pc:sldMk cId="2133831986" sldId="280"/>
            <ac:spMk id="3" creationId="{9A40A7EF-0EE3-4657-BD3A-BAD60B6C92D2}"/>
          </ac:spMkLst>
        </pc:spChg>
      </pc:sldChg>
      <pc:sldChg chg="del">
        <pc:chgData name="Bigej, Alex" userId="S::anb832@msstate.edu::a711c1db-5550-49b8-84e1-13c4b00cd970" providerId="AD" clId="Web-{489F1BCF-3E83-4A89-AE05-7931D4BA06DD}" dt="2020-10-01T01:01:55.993" v="571"/>
        <pc:sldMkLst>
          <pc:docMk/>
          <pc:sldMk cId="3472740511" sldId="281"/>
        </pc:sldMkLst>
      </pc:sldChg>
      <pc:sldChg chg="del">
        <pc:chgData name="Bigej, Alex" userId="S::anb832@msstate.edu::a711c1db-5550-49b8-84e1-13c4b00cd970" providerId="AD" clId="Web-{489F1BCF-3E83-4A89-AE05-7931D4BA06DD}" dt="2020-10-01T01:01:54.165" v="570"/>
        <pc:sldMkLst>
          <pc:docMk/>
          <pc:sldMk cId="15704136" sldId="282"/>
        </pc:sldMkLst>
      </pc:sldChg>
    </pc:docChg>
  </pc:docChgLst>
  <pc:docChgLst>
    <pc:chgData name="May, Preston" userId="S::pwm78@msstate.edu::bf97c099-4415-4e7e-bc36-a24f30120b50" providerId="AD" clId="Web-{4D079D39-A1F9-46F3-9F39-C65AA9293F8B}"/>
    <pc:docChg chg="modSld sldOrd">
      <pc:chgData name="May, Preston" userId="S::pwm78@msstate.edu::bf97c099-4415-4e7e-bc36-a24f30120b50" providerId="AD" clId="Web-{4D079D39-A1F9-46F3-9F39-C65AA9293F8B}" dt="2020-10-05T23:36:53.363" v="33" actId="20577"/>
      <pc:docMkLst>
        <pc:docMk/>
      </pc:docMkLst>
      <pc:sldChg chg="modSp">
        <pc:chgData name="May, Preston" userId="S::pwm78@msstate.edu::bf97c099-4415-4e7e-bc36-a24f30120b50" providerId="AD" clId="Web-{4D079D39-A1F9-46F3-9F39-C65AA9293F8B}" dt="2020-10-05T23:30:36.569" v="7"/>
        <pc:sldMkLst>
          <pc:docMk/>
          <pc:sldMk cId="34640047" sldId="265"/>
        </pc:sldMkLst>
        <pc:graphicFrameChg chg="mod modGraphic">
          <ac:chgData name="May, Preston" userId="S::pwm78@msstate.edu::bf97c099-4415-4e7e-bc36-a24f30120b50" providerId="AD" clId="Web-{4D079D39-A1F9-46F3-9F39-C65AA9293F8B}" dt="2020-10-05T23:30:36.569" v="7"/>
          <ac:graphicFrameMkLst>
            <pc:docMk/>
            <pc:sldMk cId="34640047" sldId="265"/>
            <ac:graphicFrameMk id="6" creationId="{2D36D494-CA3A-40E9-BBA2-5AC61845BA2F}"/>
          </ac:graphicFrameMkLst>
        </pc:graphicFrameChg>
      </pc:sldChg>
      <pc:sldChg chg="ord">
        <pc:chgData name="May, Preston" userId="S::pwm78@msstate.edu::bf97c099-4415-4e7e-bc36-a24f30120b50" providerId="AD" clId="Web-{4D079D39-A1F9-46F3-9F39-C65AA9293F8B}" dt="2020-10-05T23:35:51.799" v="23"/>
        <pc:sldMkLst>
          <pc:docMk/>
          <pc:sldMk cId="142620456" sldId="275"/>
        </pc:sldMkLst>
      </pc:sldChg>
      <pc:sldChg chg="modSp">
        <pc:chgData name="May, Preston" userId="S::pwm78@msstate.edu::bf97c099-4415-4e7e-bc36-a24f30120b50" providerId="AD" clId="Web-{4D079D39-A1F9-46F3-9F39-C65AA9293F8B}" dt="2020-10-05T23:36:53.363" v="32" actId="20577"/>
        <pc:sldMkLst>
          <pc:docMk/>
          <pc:sldMk cId="2133831986" sldId="280"/>
        </pc:sldMkLst>
        <pc:spChg chg="mod">
          <ac:chgData name="May, Preston" userId="S::pwm78@msstate.edu::bf97c099-4415-4e7e-bc36-a24f30120b50" providerId="AD" clId="Web-{4D079D39-A1F9-46F3-9F39-C65AA9293F8B}" dt="2020-10-05T23:36:53.363" v="32" actId="20577"/>
          <ac:spMkLst>
            <pc:docMk/>
            <pc:sldMk cId="2133831986" sldId="280"/>
            <ac:spMk id="3" creationId="{9A40A7EF-0EE3-4657-BD3A-BAD60B6C92D2}"/>
          </ac:spMkLst>
        </pc:spChg>
      </pc:sldChg>
      <pc:sldChg chg="addSp modSp">
        <pc:chgData name="May, Preston" userId="S::pwm78@msstate.edu::bf97c099-4415-4e7e-bc36-a24f30120b50" providerId="AD" clId="Web-{4D079D39-A1F9-46F3-9F39-C65AA9293F8B}" dt="2020-10-05T23:35:17.017" v="22" actId="1076"/>
        <pc:sldMkLst>
          <pc:docMk/>
          <pc:sldMk cId="370952537" sldId="283"/>
        </pc:sldMkLst>
        <pc:spChg chg="add mod">
          <ac:chgData name="May, Preston" userId="S::pwm78@msstate.edu::bf97c099-4415-4e7e-bc36-a24f30120b50" providerId="AD" clId="Web-{4D079D39-A1F9-46F3-9F39-C65AA9293F8B}" dt="2020-10-05T23:35:17.017" v="22" actId="1076"/>
          <ac:spMkLst>
            <pc:docMk/>
            <pc:sldMk cId="370952537" sldId="283"/>
            <ac:spMk id="4" creationId="{24850F32-E155-4BD7-8957-75273CEB4B63}"/>
          </ac:spMkLst>
        </pc:spChg>
      </pc:sldChg>
    </pc:docChg>
  </pc:docChgLst>
  <pc:docChgLst>
    <pc:chgData name="Mohundro, Drew" userId="S::jdm1345@msstate.edu::1409edce-db9c-4f09-8323-77fc479243e2" providerId="AD" clId="Web-{EAF69BCC-B748-4132-84C3-A3842ACA6BC0}"/>
    <pc:docChg chg="modSld">
      <pc:chgData name="Mohundro, Drew" userId="S::jdm1345@msstate.edu::1409edce-db9c-4f09-8323-77fc479243e2" providerId="AD" clId="Web-{EAF69BCC-B748-4132-84C3-A3842ACA6BC0}" dt="2020-10-06T16:31:35.691" v="309"/>
      <pc:docMkLst>
        <pc:docMk/>
      </pc:docMkLst>
      <pc:sldChg chg="modSp">
        <pc:chgData name="Mohundro, Drew" userId="S::jdm1345@msstate.edu::1409edce-db9c-4f09-8323-77fc479243e2" providerId="AD" clId="Web-{EAF69BCC-B748-4132-84C3-A3842ACA6BC0}" dt="2020-10-06T16:31:35.691" v="309"/>
        <pc:sldMkLst>
          <pc:docMk/>
          <pc:sldMk cId="1941279101" sldId="263"/>
        </pc:sldMkLst>
        <pc:graphicFrameChg chg="mod modGraphic">
          <ac:chgData name="Mohundro, Drew" userId="S::jdm1345@msstate.edu::1409edce-db9c-4f09-8323-77fc479243e2" providerId="AD" clId="Web-{EAF69BCC-B748-4132-84C3-A3842ACA6BC0}" dt="2020-10-06T16:31:35.691" v="309"/>
          <ac:graphicFrameMkLst>
            <pc:docMk/>
            <pc:sldMk cId="1941279101" sldId="263"/>
            <ac:graphicFrameMk id="5" creationId="{7FE122D2-C083-431D-8C3D-F62507A9FA1A}"/>
          </ac:graphicFrameMkLst>
        </pc:graphicFrameChg>
      </pc:sldChg>
    </pc:docChg>
  </pc:docChgLst>
  <pc:docChgLst>
    <pc:chgData name="Mohundro, Drew" userId="S::jdm1345@msstate.edu::1409edce-db9c-4f09-8323-77fc479243e2" providerId="AD" clId="Web-{F62CD315-F400-468E-B4E5-1A8ACA6B6860}"/>
    <pc:docChg chg="addSld modSld addMainMaster delMainMaster modMainMaster">
      <pc:chgData name="Mohundro, Drew" userId="S::jdm1345@msstate.edu::1409edce-db9c-4f09-8323-77fc479243e2" providerId="AD" clId="Web-{F62CD315-F400-468E-B4E5-1A8ACA6B6860}" dt="2020-09-23T22:58:11.441" v="1467"/>
      <pc:docMkLst>
        <pc:docMk/>
      </pc:docMkLst>
      <pc:sldChg chg="addSp delSp modSp mod setBg modClrScheme delDesignElem chgLayout">
        <pc:chgData name="Mohundro, Drew" userId="S::jdm1345@msstate.edu::1409edce-db9c-4f09-8323-77fc479243e2" providerId="AD" clId="Web-{F62CD315-F400-468E-B4E5-1A8ACA6B6860}" dt="2020-09-23T22:43:33.092" v="1110"/>
        <pc:sldMkLst>
          <pc:docMk/>
          <pc:sldMk cId="4263841271" sldId="256"/>
        </pc:sldMkLst>
        <pc:spChg chg="mod or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2" creationId="{1995EF5B-3F61-4805-BE3E-727BB3C9E676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43:33.076" v="1109"/>
          <ac:spMkLst>
            <pc:docMk/>
            <pc:sldMk cId="4263841271" sldId="256"/>
            <ac:spMk id="3" creationId="{13BDE668-C4D6-4E35-A687-E05E1C8F44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7:07.881" v="639"/>
          <ac:spMkLst>
            <pc:docMk/>
            <pc:sldMk cId="4263841271" sldId="256"/>
            <ac:spMk id="4" creationId="{305C2C1C-B3F7-4925-B4B1-E19C076E304F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5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6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7" creationId="{25971BF4-579F-4FA9-A9A2-59BCA5AB5A4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4:25.664" v="23"/>
          <ac:spMkLst>
            <pc:docMk/>
            <pc:sldMk cId="4263841271" sldId="256"/>
            <ac:spMk id="8" creationId="{25971BF4-579F-4FA9-A9A2-59BCA5AB5A4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9" creationId="{0D11122E-E982-4BDE-B647-CC3FFA523A58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4:25.664" v="23"/>
          <ac:spMkLst>
            <pc:docMk/>
            <pc:sldMk cId="4263841271" sldId="256"/>
            <ac:spMk id="10" creationId="{0D11122E-E982-4BDE-B647-CC3FFA523A58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4:25.664" v="23"/>
          <ac:spMkLst>
            <pc:docMk/>
            <pc:sldMk cId="4263841271" sldId="256"/>
            <ac:spMk id="12" creationId="{C46212EE-01CC-454A-833C-B8485AA4C07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4:25.664" v="23"/>
          <ac:spMkLst>
            <pc:docMk/>
            <pc:sldMk cId="4263841271" sldId="256"/>
            <ac:spMk id="14" creationId="{CDC77849-3BD1-4E59-BF04-13EDE548617B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16" creationId="{C46212EE-01CC-454A-833C-B8485AA4C07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18" creationId="{CDC77849-3BD1-4E59-BF04-13EDE548617B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6:33.254" v="630"/>
          <ac:spMkLst>
            <pc:docMk/>
            <pc:sldMk cId="4263841271" sldId="256"/>
            <ac:spMk id="20" creationId="{F0FD769F-BDEE-4149-8C98-A92F1F8A145F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6:33.254" v="630"/>
          <ac:spMkLst>
            <pc:docMk/>
            <pc:sldMk cId="4263841271" sldId="256"/>
            <ac:spMk id="21" creationId="{DC00EF3B-797F-4060-9460-6EEF08B1B15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76" v="1109"/>
          <ac:spMkLst>
            <pc:docMk/>
            <pc:sldMk cId="4263841271" sldId="256"/>
            <ac:spMk id="23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5:36.064" v="620"/>
          <ac:spMkLst>
            <pc:docMk/>
            <pc:sldMk cId="4263841271" sldId="256"/>
            <ac:spMk id="24" creationId="{27DE213B-0A4F-4E9E-9153-8B0C2D0469BE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76" v="1109"/>
          <ac:spMkLst>
            <pc:docMk/>
            <pc:sldMk cId="4263841271" sldId="256"/>
            <ac:spMk id="25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5:36.064" v="620"/>
          <ac:spMkLst>
            <pc:docMk/>
            <pc:sldMk cId="4263841271" sldId="256"/>
            <ac:spMk id="26" creationId="{A0F80B31-D942-4321-A7CC-3FF24C30A9FC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76" v="1109"/>
          <ac:spMkLst>
            <pc:docMk/>
            <pc:sldMk cId="4263841271" sldId="256"/>
            <ac:spMk id="27" creationId="{3C7ABF58-EC6B-4932-8671-4BAEBDDF5053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28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76" v="1109"/>
          <ac:spMkLst>
            <pc:docMk/>
            <pc:sldMk cId="4263841271" sldId="256"/>
            <ac:spMk id="29" creationId="{EB868EAF-CD67-49A7-8A32-BBC0EA412C4C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30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31" creationId="{C46212EE-01CC-454A-833C-B8485AA4C077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32" creationId="{25971BF4-579F-4FA9-A9A2-59BCA5AB5A4A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33" creationId="{CDC77849-3BD1-4E59-BF04-13EDE548617B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34" creationId="{0D11122E-E982-4BDE-B647-CC3FFA523A58}"/>
          </ac:spMkLst>
        </pc:spChg>
        <pc:picChg chg="add del mod">
          <ac:chgData name="Mohundro, Drew" userId="S::jdm1345@msstate.edu::1409edce-db9c-4f09-8323-77fc479243e2" providerId="AD" clId="Web-{F62CD315-F400-468E-B4E5-1A8ACA6B6860}" dt="2020-09-23T22:27:31.445" v="642"/>
          <ac:picMkLst>
            <pc:docMk/>
            <pc:sldMk cId="4263841271" sldId="256"/>
            <ac:picMk id="8" creationId="{9B50A744-B5EE-4203-A8AF-F977B41A19D4}"/>
          </ac:picMkLst>
        </pc:picChg>
        <pc:picChg chg="add del">
          <ac:chgData name="Mohundro, Drew" userId="S::jdm1345@msstate.edu::1409edce-db9c-4f09-8323-77fc479243e2" providerId="AD" clId="Web-{F62CD315-F400-468E-B4E5-1A8ACA6B6860}" dt="2020-09-23T22:26:33.254" v="630"/>
          <ac:picMkLst>
            <pc:docMk/>
            <pc:sldMk cId="4263841271" sldId="256"/>
            <ac:picMk id="22" creationId="{39E1BEE4-8AB2-4946-AB0D-37ADEB2D67A0}"/>
          </ac:picMkLst>
        </pc:picChg>
        <pc:cxnChg chg="add del">
          <ac:chgData name="Mohundro, Drew" userId="S::jdm1345@msstate.edu::1409edce-db9c-4f09-8323-77fc479243e2" providerId="AD" clId="Web-{F62CD315-F400-468E-B4E5-1A8ACA6B6860}" dt="2020-09-23T22:18:16.399" v="445"/>
          <ac:cxnSpMkLst>
            <pc:docMk/>
            <pc:sldMk cId="4263841271" sldId="256"/>
            <ac:cxnSpMk id="19" creationId="{D7E8ECA2-60A0-4D39-817D-F1E982ED7F9B}"/>
          </ac:cxnSpMkLst>
        </pc:cxnChg>
      </pc:sldChg>
      <pc:sldChg chg="addSp delSp modSp mod setBg modClrScheme setClrOvrMap delDesignElem chgLayout">
        <pc:chgData name="Mohundro, Drew" userId="S::jdm1345@msstate.edu::1409edce-db9c-4f09-8323-77fc479243e2" providerId="AD" clId="Web-{F62CD315-F400-468E-B4E5-1A8ACA6B6860}" dt="2020-09-23T22:47:00.463" v="1244" actId="20577"/>
        <pc:sldMkLst>
          <pc:docMk/>
          <pc:sldMk cId="3091113875" sldId="257"/>
        </pc:sldMkLst>
        <pc:spChg chg="mod ord">
          <ac:chgData name="Mohundro, Drew" userId="S::jdm1345@msstate.edu::1409edce-db9c-4f09-8323-77fc479243e2" providerId="AD" clId="Web-{F62CD315-F400-468E-B4E5-1A8ACA6B6860}" dt="2020-09-23T22:47:00.463" v="1244" actId="20577"/>
          <ac:spMkLst>
            <pc:docMk/>
            <pc:sldMk cId="3091113875" sldId="257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34:43.594" v="764"/>
          <ac:spMkLst>
            <pc:docMk/>
            <pc:sldMk cId="3091113875" sldId="257"/>
            <ac:spMk id="3" creationId="{5413D36C-5210-44A9-9AB1-148E4A5C3BF3}"/>
          </ac:spMkLst>
        </pc:spChg>
        <pc:spChg chg="add del mod ord">
          <ac:chgData name="Mohundro, Drew" userId="S::jdm1345@msstate.edu::1409edce-db9c-4f09-8323-77fc479243e2" providerId="AD" clId="Web-{F62CD315-F400-468E-B4E5-1A8ACA6B6860}" dt="2020-09-23T22:32:32.884" v="717"/>
          <ac:spMkLst>
            <pc:docMk/>
            <pc:sldMk cId="3091113875" sldId="257"/>
            <ac:spMk id="4" creationId="{84BB0C4B-493F-47A2-B717-F4EFC0F29B33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0:13.688" v="649"/>
          <ac:spMkLst>
            <pc:docMk/>
            <pc:sldMk cId="3091113875" sldId="257"/>
            <ac:spMk id="5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0:13.688" v="649"/>
          <ac:spMkLst>
            <pc:docMk/>
            <pc:sldMk cId="3091113875" sldId="257"/>
            <ac:spMk id="6" creationId="{6B424749-EEE0-49C9-9ABF-97B171A3EA00}"/>
          </ac:spMkLst>
        </pc:spChg>
        <pc:spChg chg="del">
          <ac:chgData name="Mohundro, Drew" userId="S::jdm1345@msstate.edu::1409edce-db9c-4f09-8323-77fc479243e2" providerId="AD" clId="Web-{F62CD315-F400-468E-B4E5-1A8ACA6B6860}" dt="2020-09-23T22:03:20.364" v="15"/>
          <ac:spMkLst>
            <pc:docMk/>
            <pc:sldMk cId="3091113875" sldId="257"/>
            <ac:spMk id="8" creationId="{5DB0431E-0B04-44A1-9C51-531E28D18A60}"/>
          </ac:spMkLst>
        </pc:spChg>
        <pc:spChg chg="del">
          <ac:chgData name="Mohundro, Drew" userId="S::jdm1345@msstate.edu::1409edce-db9c-4f09-8323-77fc479243e2" providerId="AD" clId="Web-{F62CD315-F400-468E-B4E5-1A8ACA6B6860}" dt="2020-09-23T22:03:20.364" v="15"/>
          <ac:spMkLst>
            <pc:docMk/>
            <pc:sldMk cId="3091113875" sldId="257"/>
            <ac:spMk id="10" creationId="{6B424749-EEE0-49C9-9ABF-97B171A3EA0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4:31.124" v="761"/>
          <ac:spMkLst>
            <pc:docMk/>
            <pc:sldMk cId="3091113875" sldId="257"/>
            <ac:spMk id="12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4:31.124" v="761"/>
          <ac:spMkLst>
            <pc:docMk/>
            <pc:sldMk cId="3091113875" sldId="257"/>
            <ac:spMk id="13" creationId="{6B424749-EEE0-49C9-9ABF-97B171A3EA0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3091113875" sldId="257"/>
            <ac:spMk id="15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3091113875" sldId="257"/>
            <ac:spMk id="17" creationId="{6B424749-EEE0-49C9-9ABF-97B171A3EA00}"/>
          </ac:spMkLst>
        </pc:spChg>
        <pc:spChg chg="add">
          <ac:chgData name="Mohundro, Drew" userId="S::jdm1345@msstate.edu::1409edce-db9c-4f09-8323-77fc479243e2" providerId="AD" clId="Web-{F62CD315-F400-468E-B4E5-1A8ACA6B6860}" dt="2020-09-23T22:34:43.594" v="764"/>
          <ac:spMkLst>
            <pc:docMk/>
            <pc:sldMk cId="3091113875" sldId="257"/>
            <ac:spMk id="22" creationId="{47EF367F-DC1B-4BF3-8BE1-E53DB2F71464}"/>
          </ac:spMkLst>
        </pc:spChg>
        <pc:spChg chg="add">
          <ac:chgData name="Mohundro, Drew" userId="S::jdm1345@msstate.edu::1409edce-db9c-4f09-8323-77fc479243e2" providerId="AD" clId="Web-{F62CD315-F400-468E-B4E5-1A8ACA6B6860}" dt="2020-09-23T22:34:43.594" v="764"/>
          <ac:spMkLst>
            <pc:docMk/>
            <pc:sldMk cId="3091113875" sldId="257"/>
            <ac:spMk id="23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34:43.594" v="764"/>
          <ac:spMkLst>
            <pc:docMk/>
            <pc:sldMk cId="3091113875" sldId="257"/>
            <ac:spMk id="24" creationId="{6B424749-EEE0-49C9-9ABF-97B171A3EA00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38:33.169" v="951" actId="1076"/>
          <ac:spMkLst>
            <pc:docMk/>
            <pc:sldMk cId="3091113875" sldId="257"/>
            <ac:spMk id="30" creationId="{D24FD4CC-F956-4CFA-8771-026A95D121D0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38:37.888" v="952" actId="1076"/>
          <ac:spMkLst>
            <pc:docMk/>
            <pc:sldMk cId="3091113875" sldId="257"/>
            <ac:spMk id="31" creationId="{D97CCFE6-93FC-439C-BF6F-75E3C4CA0EAD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38:45.013" v="954" actId="1076"/>
          <ac:spMkLst>
            <pc:docMk/>
            <pc:sldMk cId="3091113875" sldId="257"/>
            <ac:spMk id="32" creationId="{80C5B9AA-EBD6-4910-9A8C-44F5BAD18D33}"/>
          </ac:spMkLst>
        </pc:spChg>
        <pc:grpChg chg="add del mod">
          <ac:chgData name="Mohundro, Drew" userId="S::jdm1345@msstate.edu::1409edce-db9c-4f09-8323-77fc479243e2" providerId="AD" clId="Web-{F62CD315-F400-468E-B4E5-1A8ACA6B6860}" dt="2020-09-23T22:33:47.341" v="735"/>
          <ac:grpSpMkLst>
            <pc:docMk/>
            <pc:sldMk cId="3091113875" sldId="257"/>
            <ac:grpSpMk id="17" creationId="{E676A8A8-2EA8-431B-B6B2-7A5879745EB7}"/>
          </ac:grpSpMkLst>
        </pc:grpChg>
        <pc:picChg chg="add del mod modCrop">
          <ac:chgData name="Mohundro, Drew" userId="S::jdm1345@msstate.edu::1409edce-db9c-4f09-8323-77fc479243e2" providerId="AD" clId="Web-{F62CD315-F400-468E-B4E5-1A8ACA6B6860}" dt="2020-09-23T22:33:26.605" v="725"/>
          <ac:picMkLst>
            <pc:docMk/>
            <pc:sldMk cId="3091113875" sldId="257"/>
            <ac:picMk id="7" creationId="{7B7FC893-0C48-4E7C-85A4-0CECE70C141D}"/>
          </ac:picMkLst>
        </pc:picChg>
        <pc:picChg chg="add del mod ord">
          <ac:chgData name="Mohundro, Drew" userId="S::jdm1345@msstate.edu::1409edce-db9c-4f09-8323-77fc479243e2" providerId="AD" clId="Web-{F62CD315-F400-468E-B4E5-1A8ACA6B6860}" dt="2020-09-23T22:33:26.605" v="724"/>
          <ac:picMkLst>
            <pc:docMk/>
            <pc:sldMk cId="3091113875" sldId="257"/>
            <ac:picMk id="8" creationId="{9ECA9A09-5F4E-4DD6-B791-E33D0EDF381C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3:26.605" v="723"/>
          <ac:picMkLst>
            <pc:docMk/>
            <pc:sldMk cId="3091113875" sldId="257"/>
            <ac:picMk id="9" creationId="{9380F21B-FBA2-4F94-8351-FF9A08C40DF7}"/>
          </ac:picMkLst>
        </pc:picChg>
        <pc:picChg chg="add del mod topLvl">
          <ac:chgData name="Mohundro, Drew" userId="S::jdm1345@msstate.edu::1409edce-db9c-4f09-8323-77fc479243e2" providerId="AD" clId="Web-{F62CD315-F400-468E-B4E5-1A8ACA6B6860}" dt="2020-09-23T22:33:55.154" v="747"/>
          <ac:picMkLst>
            <pc:docMk/>
            <pc:sldMk cId="3091113875" sldId="257"/>
            <ac:picMk id="10" creationId="{5E0A6332-8513-4E6B-83CC-42FA43616D81}"/>
          </ac:picMkLst>
        </pc:picChg>
        <pc:picChg chg="add del mod topLvl">
          <ac:chgData name="Mohundro, Drew" userId="S::jdm1345@msstate.edu::1409edce-db9c-4f09-8323-77fc479243e2" providerId="AD" clId="Web-{F62CD315-F400-468E-B4E5-1A8ACA6B6860}" dt="2020-09-23T22:33:55.154" v="746"/>
          <ac:picMkLst>
            <pc:docMk/>
            <pc:sldMk cId="3091113875" sldId="257"/>
            <ac:picMk id="15" creationId="{283D028C-334F-4EB5-8D73-79CB1FC4B104}"/>
          </ac:picMkLst>
        </pc:picChg>
        <pc:picChg chg="add del mod topLvl">
          <ac:chgData name="Mohundro, Drew" userId="S::jdm1345@msstate.edu::1409edce-db9c-4f09-8323-77fc479243e2" providerId="AD" clId="Web-{F62CD315-F400-468E-B4E5-1A8ACA6B6860}" dt="2020-09-23T22:33:55.154" v="745"/>
          <ac:picMkLst>
            <pc:docMk/>
            <pc:sldMk cId="3091113875" sldId="257"/>
            <ac:picMk id="16" creationId="{04E92DDC-3522-4EF9-97A0-8D05C4ADF770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4:10.217" v="756"/>
          <ac:picMkLst>
            <pc:docMk/>
            <pc:sldMk cId="3091113875" sldId="257"/>
            <ac:picMk id="18" creationId="{130C0E34-2FFC-4B8B-95B1-7027BCEF9A4B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4:10.217" v="755"/>
          <ac:picMkLst>
            <pc:docMk/>
            <pc:sldMk cId="3091113875" sldId="257"/>
            <ac:picMk id="19" creationId="{17781D57-415E-4CD1-B23F-2F31A721AA5C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4:10.217" v="754"/>
          <ac:picMkLst>
            <pc:docMk/>
            <pc:sldMk cId="3091113875" sldId="257"/>
            <ac:picMk id="20" creationId="{9606229B-9C48-462E-A1FB-E9345EB8ADA7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4:40.922" v="763"/>
          <ac:picMkLst>
            <pc:docMk/>
            <pc:sldMk cId="3091113875" sldId="257"/>
            <ac:picMk id="21" creationId="{18F8EB01-6D37-40D1-8B8F-622481282098}"/>
          </ac:picMkLst>
        </pc:picChg>
        <pc:picChg chg="add mod modCrop">
          <ac:chgData name="Mohundro, Drew" userId="S::jdm1345@msstate.edu::1409edce-db9c-4f09-8323-77fc479243e2" providerId="AD" clId="Web-{F62CD315-F400-468E-B4E5-1A8ACA6B6860}" dt="2020-09-23T22:38:28.997" v="950" actId="1076"/>
          <ac:picMkLst>
            <pc:docMk/>
            <pc:sldMk cId="3091113875" sldId="257"/>
            <ac:picMk id="25" creationId="{1F27D4F3-0165-4CE7-9C2F-8F2E831E9771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5:02.079" v="773"/>
          <ac:picMkLst>
            <pc:docMk/>
            <pc:sldMk cId="3091113875" sldId="257"/>
            <ac:picMk id="26" creationId="{60A371FF-8998-4DFB-8C39-18AB0DC60D40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4:58.829" v="772"/>
          <ac:picMkLst>
            <pc:docMk/>
            <pc:sldMk cId="3091113875" sldId="257"/>
            <ac:picMk id="27" creationId="{BC2CFC4B-DAB4-4169-8CF8-7EF4F3F7F784}"/>
          </ac:picMkLst>
        </pc:picChg>
        <pc:picChg chg="add mod">
          <ac:chgData name="Mohundro, Drew" userId="S::jdm1345@msstate.edu::1409edce-db9c-4f09-8323-77fc479243e2" providerId="AD" clId="Web-{F62CD315-F400-468E-B4E5-1A8ACA6B6860}" dt="2020-09-23T22:38:10.480" v="948" actId="1076"/>
          <ac:picMkLst>
            <pc:docMk/>
            <pc:sldMk cId="3091113875" sldId="257"/>
            <ac:picMk id="28" creationId="{FFC43CDB-FCA6-49D7-9AB7-4C16F61EF6F2}"/>
          </ac:picMkLst>
        </pc:picChg>
        <pc:picChg chg="add mod">
          <ac:chgData name="Mohundro, Drew" userId="S::jdm1345@msstate.edu::1409edce-db9c-4f09-8323-77fc479243e2" providerId="AD" clId="Web-{F62CD315-F400-468E-B4E5-1A8ACA6B6860}" dt="2020-09-23T22:38:17.934" v="949" actId="1076"/>
          <ac:picMkLst>
            <pc:docMk/>
            <pc:sldMk cId="3091113875" sldId="257"/>
            <ac:picMk id="29" creationId="{66C166C4-0026-4FD1-80ED-BFE617DCF254}"/>
          </ac:picMkLst>
        </pc:picChg>
        <pc:cxnChg chg="add del">
          <ac:chgData name="Mohundro, Drew" userId="S::jdm1345@msstate.edu::1409edce-db9c-4f09-8323-77fc479243e2" providerId="AD" clId="Web-{F62CD315-F400-468E-B4E5-1A8ACA6B6860}" dt="2020-09-23T22:33:05.823" v="721"/>
          <ac:cxnSpMkLst>
            <pc:docMk/>
            <pc:sldMk cId="3091113875" sldId="257"/>
            <ac:cxnSpMk id="11" creationId="{92BFA6EF-C8B5-4562-9718-3167CB1C9C27}"/>
          </ac:cxnSpMkLst>
        </pc:cxnChg>
        <pc:cxnChg chg="add del">
          <ac:chgData name="Mohundro, Drew" userId="S::jdm1345@msstate.edu::1409edce-db9c-4f09-8323-77fc479243e2" providerId="AD" clId="Web-{F62CD315-F400-468E-B4E5-1A8ACA6B6860}" dt="2020-09-23T22:32:59.385" v="719"/>
          <ac:cxnSpMkLst>
            <pc:docMk/>
            <pc:sldMk cId="3091113875" sldId="257"/>
            <ac:cxnSpMk id="14" creationId="{92BFA6EF-C8B5-4562-9718-3167CB1C9C27}"/>
          </ac:cxnSpMkLst>
        </pc:cxn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57:08.718" v="1466"/>
        <pc:sldMkLst>
          <pc:docMk/>
          <pc:sldMk cId="1579754092" sldId="259"/>
        </pc:sldMkLst>
        <pc:spChg chg="mod ord">
          <ac:chgData name="Mohundro, Drew" userId="S::jdm1345@msstate.edu::1409edce-db9c-4f09-8323-77fc479243e2" providerId="AD" clId="Web-{F62CD315-F400-468E-B4E5-1A8ACA6B6860}" dt="2020-09-23T22:21:10.549" v="503" actId="20577"/>
          <ac:spMkLst>
            <pc:docMk/>
            <pc:sldMk cId="1579754092" sldId="259"/>
            <ac:spMk id="2" creationId="{82EE8AD3-EF38-457B-B1C5-0EAF0065C7AE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51:56.119" v="1389"/>
          <ac:spMkLst>
            <pc:docMk/>
            <pc:sldMk cId="1579754092" sldId="259"/>
            <ac:spMk id="3" creationId="{F6CDB7C4-78C8-44EB-A9F9-1E00FA86800C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51:56.135" v="1391"/>
          <ac:spMkLst>
            <pc:docMk/>
            <pc:sldMk cId="1579754092" sldId="259"/>
            <ac:spMk id="6" creationId="{8472A516-EDD0-4876-AA7F-59D414010CA5}"/>
          </ac:spMkLst>
        </pc:spChg>
        <pc:spChg chg="add">
          <ac:chgData name="Mohundro, Drew" userId="S::jdm1345@msstate.edu::1409edce-db9c-4f09-8323-77fc479243e2" providerId="AD" clId="Web-{F62CD315-F400-468E-B4E5-1A8ACA6B6860}" dt="2020-09-23T22:13:37.851" v="429"/>
          <ac:spMkLst>
            <pc:docMk/>
            <pc:sldMk cId="1579754092" sldId="259"/>
            <ac:spMk id="8" creationId="{5DB0431E-0B04-44A1-9C51-531E28D18A60}"/>
          </ac:spMkLst>
        </pc:spChg>
        <pc:spChg chg="add del mod">
          <ac:chgData name="Mohundro, Drew" userId="S::jdm1345@msstate.edu::1409edce-db9c-4f09-8323-77fc479243e2" providerId="AD" clId="Web-{F62CD315-F400-468E-B4E5-1A8ACA6B6860}" dt="2020-09-23T22:53:39.006" v="1438"/>
          <ac:spMkLst>
            <pc:docMk/>
            <pc:sldMk cId="1579754092" sldId="259"/>
            <ac:spMk id="9" creationId="{5C3BDCD3-9583-491F-AF44-DC0861AD22B8}"/>
          </ac:spMkLst>
        </pc:spChg>
        <pc:spChg chg="add">
          <ac:chgData name="Mohundro, Drew" userId="S::jdm1345@msstate.edu::1409edce-db9c-4f09-8323-77fc479243e2" providerId="AD" clId="Web-{F62CD315-F400-468E-B4E5-1A8ACA6B6860}" dt="2020-09-23T22:13:37.851" v="429"/>
          <ac:spMkLst>
            <pc:docMk/>
            <pc:sldMk cId="1579754092" sldId="259"/>
            <ac:spMk id="10" creationId="{6B424749-EEE0-49C9-9ABF-97B171A3EA00}"/>
          </ac:spMkLst>
        </pc:spChg>
        <pc:graphicFrameChg chg="add del mod ord modGraphic">
          <ac:chgData name="Mohundro, Drew" userId="S::jdm1345@msstate.edu::1409edce-db9c-4f09-8323-77fc479243e2" providerId="AD" clId="Web-{F62CD315-F400-468E-B4E5-1A8ACA6B6860}" dt="2020-09-23T22:53:37.819" v="1437"/>
          <ac:graphicFrameMkLst>
            <pc:docMk/>
            <pc:sldMk cId="1579754092" sldId="259"/>
            <ac:graphicFrameMk id="5" creationId="{DC856850-FBED-4EB3-B7B4-BF6B42C9FDCF}"/>
          </ac:graphicFrameMkLst>
        </pc:graphicFrameChg>
        <pc:graphicFrameChg chg="add mod ord modGraphic">
          <ac:chgData name="Mohundro, Drew" userId="S::jdm1345@msstate.edu::1409edce-db9c-4f09-8323-77fc479243e2" providerId="AD" clId="Web-{F62CD315-F400-468E-B4E5-1A8ACA6B6860}" dt="2020-09-23T22:57:08.718" v="1466"/>
          <ac:graphicFrameMkLst>
            <pc:docMk/>
            <pc:sldMk cId="1579754092" sldId="259"/>
            <ac:graphicFrameMk id="12" creationId="{ED2B6564-15DD-4466-8B66-29D87C21DA44}"/>
          </ac:graphicFrameMkLst>
        </pc:graphicFrame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56:23.935" v="1458" actId="1076"/>
        <pc:sldMkLst>
          <pc:docMk/>
          <pc:sldMk cId="115724179" sldId="260"/>
        </pc:sldMkLst>
        <pc:spChg chg="mod ord">
          <ac:chgData name="Mohundro, Drew" userId="S::jdm1345@msstate.edu::1409edce-db9c-4f09-8323-77fc479243e2" providerId="AD" clId="Web-{F62CD315-F400-468E-B4E5-1A8ACA6B6860}" dt="2020-09-23T22:13:41.867" v="430"/>
          <ac:spMkLst>
            <pc:docMk/>
            <pc:sldMk cId="115724179" sldId="260"/>
            <ac:spMk id="2" creationId="{E00F0E7D-2A91-4492-8F8A-1304AC2D281A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54:30.882" v="1442"/>
          <ac:spMkLst>
            <pc:docMk/>
            <pc:sldMk cId="115724179" sldId="260"/>
            <ac:spMk id="3" creationId="{5413D36C-5210-44A9-9AB1-148E4A5C3BF3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54:30.898" v="1444"/>
          <ac:spMkLst>
            <pc:docMk/>
            <pc:sldMk cId="115724179" sldId="260"/>
            <ac:spMk id="6" creationId="{62902480-4F24-4DB3-8EB3-565CD1614050}"/>
          </ac:spMkLst>
        </pc:spChg>
        <pc:spChg chg="add">
          <ac:chgData name="Mohundro, Drew" userId="S::jdm1345@msstate.edu::1409edce-db9c-4f09-8323-77fc479243e2" providerId="AD" clId="Web-{F62CD315-F400-468E-B4E5-1A8ACA6B6860}" dt="2020-09-23T22:13:41.867" v="430"/>
          <ac:spMkLst>
            <pc:docMk/>
            <pc:sldMk cId="115724179" sldId="260"/>
            <ac:spMk id="8" creationId="{5DB0431E-0B04-44A1-9C51-531E28D18A60}"/>
          </ac:spMkLst>
        </pc:spChg>
        <pc:spChg chg="add del mod">
          <ac:chgData name="Mohundro, Drew" userId="S::jdm1345@msstate.edu::1409edce-db9c-4f09-8323-77fc479243e2" providerId="AD" clId="Web-{F62CD315-F400-468E-B4E5-1A8ACA6B6860}" dt="2020-09-23T22:55:21.509" v="1450"/>
          <ac:spMkLst>
            <pc:docMk/>
            <pc:sldMk cId="115724179" sldId="260"/>
            <ac:spMk id="9" creationId="{AD2AEC1A-C961-424C-99B3-08E6395F6CA2}"/>
          </ac:spMkLst>
        </pc:spChg>
        <pc:spChg chg="add">
          <ac:chgData name="Mohundro, Drew" userId="S::jdm1345@msstate.edu::1409edce-db9c-4f09-8323-77fc479243e2" providerId="AD" clId="Web-{F62CD315-F400-468E-B4E5-1A8ACA6B6860}" dt="2020-09-23T22:13:41.867" v="430"/>
          <ac:spMkLst>
            <pc:docMk/>
            <pc:sldMk cId="115724179" sldId="260"/>
            <ac:spMk id="10" creationId="{6B424749-EEE0-49C9-9ABF-97B171A3EA00}"/>
          </ac:spMkLst>
        </pc:spChg>
        <pc:graphicFrameChg chg="add del mod ord modGraphic">
          <ac:chgData name="Mohundro, Drew" userId="S::jdm1345@msstate.edu::1409edce-db9c-4f09-8323-77fc479243e2" providerId="AD" clId="Web-{F62CD315-F400-468E-B4E5-1A8ACA6B6860}" dt="2020-09-23T22:55:20.118" v="1449"/>
          <ac:graphicFrameMkLst>
            <pc:docMk/>
            <pc:sldMk cId="115724179" sldId="260"/>
            <ac:graphicFrameMk id="5" creationId="{F8646727-ACD8-4D91-874A-13D0A8B8BB7B}"/>
          </ac:graphicFrameMkLst>
        </pc:graphicFrameChg>
        <pc:graphicFrameChg chg="add mod ord modGraphic">
          <ac:chgData name="Mohundro, Drew" userId="S::jdm1345@msstate.edu::1409edce-db9c-4f09-8323-77fc479243e2" providerId="AD" clId="Web-{F62CD315-F400-468E-B4E5-1A8ACA6B6860}" dt="2020-09-23T22:56:23.935" v="1458" actId="1076"/>
          <ac:graphicFrameMkLst>
            <pc:docMk/>
            <pc:sldMk cId="115724179" sldId="260"/>
            <ac:graphicFrameMk id="12" creationId="{9328FA1F-399B-4F66-B071-4BD1D7E24293}"/>
          </ac:graphicFrameMkLst>
        </pc:graphicFrame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58:11.441" v="1467"/>
        <pc:sldMkLst>
          <pc:docMk/>
          <pc:sldMk cId="934366709" sldId="261"/>
        </pc:sldMkLst>
        <pc:spChg chg="mod ord">
          <ac:chgData name="Mohundro, Drew" userId="S::jdm1345@msstate.edu::1409edce-db9c-4f09-8323-77fc479243e2" providerId="AD" clId="Web-{F62CD315-F400-468E-B4E5-1A8ACA6B6860}" dt="2020-09-23T22:21:33.457" v="533" actId="20577"/>
          <ac:spMkLst>
            <pc:docMk/>
            <pc:sldMk cId="934366709" sldId="261"/>
            <ac:spMk id="2" creationId="{E00F0E7D-2A91-4492-8F8A-1304AC2D281A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56:38.639" v="1459"/>
          <ac:spMkLst>
            <pc:docMk/>
            <pc:sldMk cId="934366709" sldId="261"/>
            <ac:spMk id="3" creationId="{5413D36C-5210-44A9-9AB1-148E4A5C3BF3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56:38.654" v="1461"/>
          <ac:spMkLst>
            <pc:docMk/>
            <pc:sldMk cId="934366709" sldId="261"/>
            <ac:spMk id="6" creationId="{E7DB6CE4-F6CD-474D-BBB8-ACD223F677AA}"/>
          </ac:spMkLst>
        </pc:spChg>
        <pc:spChg chg="add">
          <ac:chgData name="Mohundro, Drew" userId="S::jdm1345@msstate.edu::1409edce-db9c-4f09-8323-77fc479243e2" providerId="AD" clId="Web-{F62CD315-F400-468E-B4E5-1A8ACA6B6860}" dt="2020-09-23T22:13:46.195" v="431"/>
          <ac:spMkLst>
            <pc:docMk/>
            <pc:sldMk cId="934366709" sldId="261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3:46.195" v="431"/>
          <ac:spMkLst>
            <pc:docMk/>
            <pc:sldMk cId="934366709" sldId="261"/>
            <ac:spMk id="10" creationId="{6B424749-EEE0-49C9-9ABF-97B171A3EA00}"/>
          </ac:spMkLst>
        </pc:spChg>
        <pc:graphicFrameChg chg="add mod ord modGraphic">
          <ac:chgData name="Mohundro, Drew" userId="S::jdm1345@msstate.edu::1409edce-db9c-4f09-8323-77fc479243e2" providerId="AD" clId="Web-{F62CD315-F400-468E-B4E5-1A8ACA6B6860}" dt="2020-09-23T22:58:11.441" v="1467"/>
          <ac:graphicFrameMkLst>
            <pc:docMk/>
            <pc:sldMk cId="934366709" sldId="261"/>
            <ac:graphicFrameMk id="5" creationId="{98ECC34C-CAE5-44D1-89E4-76328227B02D}"/>
          </ac:graphicFrameMkLst>
        </pc:graphicFrame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19:16.058" v="463" actId="20577"/>
        <pc:sldMkLst>
          <pc:docMk/>
          <pc:sldMk cId="2284471154" sldId="262"/>
        </pc:sldMkLst>
        <pc:spChg chg="mod ord">
          <ac:chgData name="Mohundro, Drew" userId="S::jdm1345@msstate.edu::1409edce-db9c-4f09-8323-77fc479243e2" providerId="AD" clId="Web-{F62CD315-F400-468E-B4E5-1A8ACA6B6860}" dt="2020-09-23T22:19:16.058" v="463" actId="20577"/>
          <ac:spMkLst>
            <pc:docMk/>
            <pc:sldMk cId="2284471154" sldId="262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3" creationId="{5413D36C-5210-44A9-9AB1-148E4A5C3BF3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5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6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7" creationId="{25971BF4-579F-4FA9-A9A2-59BCA5AB5A4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56.024" v="433"/>
          <ac:spMkLst>
            <pc:docMk/>
            <pc:sldMk cId="2284471154" sldId="262"/>
            <ac:spMk id="8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9" creationId="{0D11122E-E982-4BDE-B647-CC3FFA523A58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56.024" v="433"/>
          <ac:spMkLst>
            <pc:docMk/>
            <pc:sldMk cId="2284471154" sldId="262"/>
            <ac:spMk id="10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56.024" v="433"/>
          <ac:spMkLst>
            <pc:docMk/>
            <pc:sldMk cId="2284471154" sldId="262"/>
            <ac:spMk id="12" creationId="{336435E3-1914-4453-A41E-2849F6B488D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56.024" v="433"/>
          <ac:spMkLst>
            <pc:docMk/>
            <pc:sldMk cId="2284471154" sldId="262"/>
            <ac:spMk id="14" creationId="{956E287F-2B11-4E25-A381-2FB11B41332C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16" creationId="{C46212EE-01CC-454A-833C-B8485AA4C07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18" creationId="{CDC77849-3BD1-4E59-BF04-13EDE548617B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23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25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27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29" creationId="{956E287F-2B11-4E25-A381-2FB11B41332C}"/>
          </ac:spMkLst>
        </pc:sp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44:19.063" v="1118" actId="20577"/>
        <pc:sldMkLst>
          <pc:docMk/>
          <pc:sldMk cId="1941279101" sldId="263"/>
        </pc:sldMkLst>
        <pc:spChg chg="mod ord">
          <ac:chgData name="Mohundro, Drew" userId="S::jdm1345@msstate.edu::1409edce-db9c-4f09-8323-77fc479243e2" providerId="AD" clId="Web-{F62CD315-F400-468E-B4E5-1A8ACA6B6860}" dt="2020-09-23T22:44:19.063" v="1118" actId="20577"/>
          <ac:spMkLst>
            <pc:docMk/>
            <pc:sldMk cId="1941279101" sldId="263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44:14.203" v="1115" actId="20577"/>
          <ac:spMkLst>
            <pc:docMk/>
            <pc:sldMk cId="1941279101" sldId="263"/>
            <ac:spMk id="3" creationId="{5413D36C-5210-44A9-9AB1-148E4A5C3BF3}"/>
          </ac:spMkLst>
        </pc:spChg>
        <pc:spChg chg="add">
          <ac:chgData name="Mohundro, Drew" userId="S::jdm1345@msstate.edu::1409edce-db9c-4f09-8323-77fc479243e2" providerId="AD" clId="Web-{F62CD315-F400-468E-B4E5-1A8ACA6B6860}" dt="2020-09-23T22:18:30.353" v="446"/>
          <ac:spMkLst>
            <pc:docMk/>
            <pc:sldMk cId="1941279101" sldId="263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8:30.353" v="446"/>
          <ac:spMkLst>
            <pc:docMk/>
            <pc:sldMk cId="1941279101" sldId="263"/>
            <ac:spMk id="10" creationId="{6B424749-EEE0-49C9-9ABF-97B171A3EA00}"/>
          </ac:spMkLst>
        </pc:sp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45:49.396" v="1164" actId="20577"/>
        <pc:sldMkLst>
          <pc:docMk/>
          <pc:sldMk cId="4260144618" sldId="264"/>
        </pc:sldMkLst>
        <pc:spChg chg="mod ord">
          <ac:chgData name="Mohundro, Drew" userId="S::jdm1345@msstate.edu::1409edce-db9c-4f09-8323-77fc479243e2" providerId="AD" clId="Web-{F62CD315-F400-468E-B4E5-1A8ACA6B6860}" dt="2020-09-23T22:45:49.396" v="1164" actId="20577"/>
          <ac:spMkLst>
            <pc:docMk/>
            <pc:sldMk cId="4260144618" sldId="264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8:35.072" v="447"/>
          <ac:spMkLst>
            <pc:docMk/>
            <pc:sldMk cId="4260144618" sldId="264"/>
            <ac:spMk id="3" creationId="{5413D36C-5210-44A9-9AB1-148E4A5C3BF3}"/>
          </ac:spMkLst>
        </pc:spChg>
        <pc:spChg chg="add">
          <ac:chgData name="Mohundro, Drew" userId="S::jdm1345@msstate.edu::1409edce-db9c-4f09-8323-77fc479243e2" providerId="AD" clId="Web-{F62CD315-F400-468E-B4E5-1A8ACA6B6860}" dt="2020-09-23T22:18:35.072" v="447"/>
          <ac:spMkLst>
            <pc:docMk/>
            <pc:sldMk cId="4260144618" sldId="264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8:35.072" v="447"/>
          <ac:spMkLst>
            <pc:docMk/>
            <pc:sldMk cId="4260144618" sldId="264"/>
            <ac:spMk id="10" creationId="{6B424749-EEE0-49C9-9ABF-97B171A3EA00}"/>
          </ac:spMkLst>
        </pc:sp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45:59.319" v="1188" actId="20577"/>
        <pc:sldMkLst>
          <pc:docMk/>
          <pc:sldMk cId="34640047" sldId="265"/>
        </pc:sldMkLst>
        <pc:spChg chg="mod ord">
          <ac:chgData name="Mohundro, Drew" userId="S::jdm1345@msstate.edu::1409edce-db9c-4f09-8323-77fc479243e2" providerId="AD" clId="Web-{F62CD315-F400-468E-B4E5-1A8ACA6B6860}" dt="2020-09-23T22:45:59.319" v="1188" actId="20577"/>
          <ac:spMkLst>
            <pc:docMk/>
            <pc:sldMk cId="34640047" sldId="265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8:57.260" v="459"/>
          <ac:spMkLst>
            <pc:docMk/>
            <pc:sldMk cId="34640047" sldId="265"/>
            <ac:spMk id="3" creationId="{5413D36C-5210-44A9-9AB1-148E4A5C3BF3}"/>
          </ac:spMkLst>
        </pc:spChg>
        <pc:spChg chg="add">
          <ac:chgData name="Mohundro, Drew" userId="S::jdm1345@msstate.edu::1409edce-db9c-4f09-8323-77fc479243e2" providerId="AD" clId="Web-{F62CD315-F400-468E-B4E5-1A8ACA6B6860}" dt="2020-09-23T22:18:57.260" v="459"/>
          <ac:spMkLst>
            <pc:docMk/>
            <pc:sldMk cId="34640047" sldId="265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8:57.260" v="459"/>
          <ac:spMkLst>
            <pc:docMk/>
            <pc:sldMk cId="34640047" sldId="265"/>
            <ac:spMk id="10" creationId="{6B424749-EEE0-49C9-9ABF-97B171A3EA00}"/>
          </ac:spMkLst>
        </pc:sp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46:17.585" v="1199" actId="20577"/>
        <pc:sldMkLst>
          <pc:docMk/>
          <pc:sldMk cId="904571974" sldId="266"/>
        </pc:sldMkLst>
        <pc:spChg chg="mod ord">
          <ac:chgData name="Mohundro, Drew" userId="S::jdm1345@msstate.edu::1409edce-db9c-4f09-8323-77fc479243e2" providerId="AD" clId="Web-{F62CD315-F400-468E-B4E5-1A8ACA6B6860}" dt="2020-09-23T22:46:17.585" v="1199" actId="20577"/>
          <ac:spMkLst>
            <pc:docMk/>
            <pc:sldMk cId="904571974" sldId="266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9:00.761" v="460"/>
          <ac:spMkLst>
            <pc:docMk/>
            <pc:sldMk cId="904571974" sldId="266"/>
            <ac:spMk id="3" creationId="{5413D36C-5210-44A9-9AB1-148E4A5C3BF3}"/>
          </ac:spMkLst>
        </pc:spChg>
        <pc:spChg chg="add">
          <ac:chgData name="Mohundro, Drew" userId="S::jdm1345@msstate.edu::1409edce-db9c-4f09-8323-77fc479243e2" providerId="AD" clId="Web-{F62CD315-F400-468E-B4E5-1A8ACA6B6860}" dt="2020-09-23T22:19:00.761" v="460"/>
          <ac:spMkLst>
            <pc:docMk/>
            <pc:sldMk cId="904571974" sldId="266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9:00.761" v="460"/>
          <ac:spMkLst>
            <pc:docMk/>
            <pc:sldMk cId="904571974" sldId="266"/>
            <ac:spMk id="10" creationId="{6B424749-EEE0-49C9-9ABF-97B171A3EA00}"/>
          </ac:spMkLst>
        </pc:sp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19:32.934" v="496"/>
        <pc:sldMkLst>
          <pc:docMk/>
          <pc:sldMk cId="3414811621" sldId="267"/>
        </pc:sldMkLst>
        <pc:spChg chg="mod or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2" creationId="{E00F0E7D-2A91-4492-8F8A-1304AC2D281A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3" creationId="{5413D36C-5210-44A9-9AB1-148E4A5C3BF3}"/>
          </ac:spMkLst>
        </pc:spChg>
        <pc:spChg chg="ad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8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10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12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14" creationId="{956E287F-2B11-4E25-A381-2FB11B41332C}"/>
          </ac:spMkLst>
        </pc:spChg>
      </pc:sldChg>
      <pc:sldChg chg="addSp delSp modSp mod setBg modClrScheme setClrOvrMap delDesignElem chgLayout">
        <pc:chgData name="Mohundro, Drew" userId="S::jdm1345@msstate.edu::1409edce-db9c-4f09-8323-77fc479243e2" providerId="AD" clId="Web-{F62CD315-F400-468E-B4E5-1A8ACA6B6860}" dt="2020-09-23T22:45:45.583" v="1150" actId="20577"/>
        <pc:sldMkLst>
          <pc:docMk/>
          <pc:sldMk cId="223954483" sldId="268"/>
        </pc:sldMkLst>
        <pc:spChg chg="mod ord">
          <ac:chgData name="Mohundro, Drew" userId="S::jdm1345@msstate.edu::1409edce-db9c-4f09-8323-77fc479243e2" providerId="AD" clId="Web-{F62CD315-F400-468E-B4E5-1A8ACA6B6860}" dt="2020-09-23T22:45:45.583" v="1150" actId="20577"/>
          <ac:spMkLst>
            <pc:docMk/>
            <pc:sldMk cId="223954483" sldId="268"/>
            <ac:spMk id="2" creationId="{58D5C6AE-1CFE-4D73-9A9B-203F90CE2571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2:42.614" v="421" actId="20577"/>
          <ac:spMkLst>
            <pc:docMk/>
            <pc:sldMk cId="223954483" sldId="268"/>
            <ac:spMk id="3" creationId="{6D93B047-38B1-4911-92A2-BB6B2230B417}"/>
          </ac:spMkLst>
        </pc:spChg>
        <pc:spChg chg="add">
          <ac:chgData name="Mohundro, Drew" userId="S::jdm1345@msstate.edu::1409edce-db9c-4f09-8323-77fc479243e2" providerId="AD" clId="Web-{F62CD315-F400-468E-B4E5-1A8ACA6B6860}" dt="2020-09-23T22:04:29.821" v="24"/>
          <ac:spMkLst>
            <pc:docMk/>
            <pc:sldMk cId="223954483" sldId="268"/>
            <ac:spMk id="5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04:29.821" v="24"/>
          <ac:spMkLst>
            <pc:docMk/>
            <pc:sldMk cId="223954483" sldId="268"/>
            <ac:spMk id="6" creationId="{6B424749-EEE0-49C9-9ABF-97B171A3EA0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223954483" sldId="268"/>
            <ac:spMk id="8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223954483" sldId="268"/>
            <ac:spMk id="10" creationId="{6B424749-EEE0-49C9-9ABF-97B171A3EA00}"/>
          </ac:spMkLst>
        </pc:spChg>
        <pc:picChg chg="add mod">
          <ac:chgData name="Mohundro, Drew" userId="S::jdm1345@msstate.edu::1409edce-db9c-4f09-8323-77fc479243e2" providerId="AD" clId="Web-{F62CD315-F400-468E-B4E5-1A8ACA6B6860}" dt="2020-09-23T22:09:11.930" v="225" actId="1076"/>
          <ac:picMkLst>
            <pc:docMk/>
            <pc:sldMk cId="223954483" sldId="268"/>
            <ac:picMk id="4" creationId="{A6E382EE-C936-4EB8-A62D-88393A34711A}"/>
          </ac:picMkLst>
        </pc:picChg>
      </pc:sldChg>
      <pc:sldChg chg="addSp delSp modSp mod setBg modClrScheme delDesignElem chgLayout">
        <pc:chgData name="Mohundro, Drew" userId="S::jdm1345@msstate.edu::1409edce-db9c-4f09-8323-77fc479243e2" providerId="AD" clId="Web-{F62CD315-F400-468E-B4E5-1A8ACA6B6860}" dt="2020-09-23T22:49:45.675" v="1388"/>
        <pc:sldMkLst>
          <pc:docMk/>
          <pc:sldMk cId="1459234225" sldId="269"/>
        </pc:sldMkLst>
        <pc:spChg chg="mod ord">
          <ac:chgData name="Mohundro, Drew" userId="S::jdm1345@msstate.edu::1409edce-db9c-4f09-8323-77fc479243e2" providerId="AD" clId="Web-{F62CD315-F400-468E-B4E5-1A8ACA6B6860}" dt="2020-09-23T22:48:00.669" v="1275"/>
          <ac:spMkLst>
            <pc:docMk/>
            <pc:sldMk cId="1459234225" sldId="269"/>
            <ac:spMk id="2" creationId="{1D6FFD66-41DD-45CC-A770-076742DE1BE1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12:53.724" v="423"/>
          <ac:spMkLst>
            <pc:docMk/>
            <pc:sldMk cId="1459234225" sldId="269"/>
            <ac:spMk id="3" creationId="{E40B3EED-F868-465F-BAE4-6DDB082E3B9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2:53.724" v="423"/>
          <ac:spMkLst>
            <pc:docMk/>
            <pc:sldMk cId="1459234225" sldId="269"/>
            <ac:spMk id="8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2:53.724" v="423"/>
          <ac:spMkLst>
            <pc:docMk/>
            <pc:sldMk cId="1459234225" sldId="269"/>
            <ac:spMk id="10" creationId="{6B424749-EEE0-49C9-9ABF-97B171A3EA0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2:06.365" v="562"/>
          <ac:spMkLst>
            <pc:docMk/>
            <pc:sldMk cId="1459234225" sldId="269"/>
            <ac:spMk id="16" creationId="{1717B8A0-6771-47AF-B5CB-F533399E0EF4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2:06.365" v="562"/>
          <ac:spMkLst>
            <pc:docMk/>
            <pc:sldMk cId="1459234225" sldId="269"/>
            <ac:spMk id="18" creationId="{58ACBBC8-C685-44DA-B133-D20A24826D11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7:28.277" v="1271"/>
          <ac:spMkLst>
            <pc:docMk/>
            <pc:sldMk cId="1459234225" sldId="269"/>
            <ac:spMk id="20" creationId="{12B2E995-B96C-43CB-AB18-34E265474216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7:28.277" v="1271"/>
          <ac:spMkLst>
            <pc:docMk/>
            <pc:sldMk cId="1459234225" sldId="269"/>
            <ac:spMk id="21" creationId="{760308D2-EC72-4B2A-A961-B705389A7E54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2:06.302" v="561"/>
          <ac:spMkLst>
            <pc:docMk/>
            <pc:sldMk cId="1459234225" sldId="269"/>
            <ac:spMk id="23" creationId="{12B2E995-B96C-43CB-AB18-34E265474216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2:06.302" v="561"/>
          <ac:spMkLst>
            <pc:docMk/>
            <pc:sldMk cId="1459234225" sldId="269"/>
            <ac:spMk id="25" creationId="{760308D2-EC72-4B2A-A961-B705389A7E54}"/>
          </ac:spMkLst>
        </pc:spChg>
        <pc:spChg chg="add">
          <ac:chgData name="Mohundro, Drew" userId="S::jdm1345@msstate.edu::1409edce-db9c-4f09-8323-77fc479243e2" providerId="AD" clId="Web-{F62CD315-F400-468E-B4E5-1A8ACA6B6860}" dt="2020-09-23T22:48:00.669" v="1275"/>
          <ac:spMkLst>
            <pc:docMk/>
            <pc:sldMk cId="1459234225" sldId="269"/>
            <ac:spMk id="89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48:00.669" v="1275"/>
          <ac:spMkLst>
            <pc:docMk/>
            <pc:sldMk cId="1459234225" sldId="269"/>
            <ac:spMk id="91" creationId="{6B424749-EEE0-49C9-9ABF-97B171A3EA00}"/>
          </ac:spMkLst>
        </pc:spChg>
        <pc:spChg chg="add del mod ord">
          <ac:chgData name="Mohundro, Drew" userId="S::jdm1345@msstate.edu::1409edce-db9c-4f09-8323-77fc479243e2" providerId="AD" clId="Web-{F62CD315-F400-468E-B4E5-1A8ACA6B6860}" dt="2020-09-23T22:49:45.675" v="1388"/>
          <ac:spMkLst>
            <pc:docMk/>
            <pc:sldMk cId="1459234225" sldId="269"/>
            <ac:spMk id="660" creationId="{B1F99241-DBF1-4BA2-9315-1EF7A1CAF34D}"/>
          </ac:spMkLst>
        </pc:spChg>
        <pc:graphicFrameChg chg="add">
          <ac:chgData name="Mohundro, Drew" userId="S::jdm1345@msstate.edu::1409edce-db9c-4f09-8323-77fc479243e2" providerId="AD" clId="Web-{F62CD315-F400-468E-B4E5-1A8ACA6B6860}" dt="2020-09-23T22:49:45.675" v="1388"/>
          <ac:graphicFrameMkLst>
            <pc:docMk/>
            <pc:sldMk cId="1459234225" sldId="269"/>
            <ac:graphicFrameMk id="3" creationId="{A6C515A8-170C-4FC3-A3FF-7D234E23662F}"/>
          </ac:graphicFrameMkLst>
        </pc:graphicFrameChg>
        <pc:graphicFrameChg chg="add del mod ord modGraphic">
          <ac:chgData name="Mohundro, Drew" userId="S::jdm1345@msstate.edu::1409edce-db9c-4f09-8323-77fc479243e2" providerId="AD" clId="Web-{F62CD315-F400-468E-B4E5-1A8ACA6B6860}" dt="2020-09-23T22:47:43.715" v="1273"/>
          <ac:graphicFrameMkLst>
            <pc:docMk/>
            <pc:sldMk cId="1459234225" sldId="269"/>
            <ac:graphicFrameMk id="12" creationId="{C1E3290E-6F1E-4554-8312-E877A7538E49}"/>
          </ac:graphicFrameMkLst>
        </pc:graphicFrame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13:16.084" v="424"/>
        <pc:sldMkLst>
          <pc:docMk/>
          <pc:sldMk cId="3441079906" sldId="270"/>
        </pc:sldMkLst>
        <pc:spChg chg="mod ord">
          <ac:chgData name="Mohundro, Drew" userId="S::jdm1345@msstate.edu::1409edce-db9c-4f09-8323-77fc479243e2" providerId="AD" clId="Web-{F62CD315-F400-468E-B4E5-1A8ACA6B6860}" dt="2020-09-23T22:13:16.084" v="424"/>
          <ac:spMkLst>
            <pc:docMk/>
            <pc:sldMk cId="3441079906" sldId="270"/>
            <ac:spMk id="2" creationId="{09A17051-5B03-441D-897D-354C5EFDF5D7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3:16.084" v="424"/>
          <ac:spMkLst>
            <pc:docMk/>
            <pc:sldMk cId="3441079906" sldId="270"/>
            <ac:spMk id="3" creationId="{6FFF7477-FB5C-4CFE-AD95-1E9775103087}"/>
          </ac:spMkLst>
        </pc:spChg>
        <pc:spChg chg="add">
          <ac:chgData name="Mohundro, Drew" userId="S::jdm1345@msstate.edu::1409edce-db9c-4f09-8323-77fc479243e2" providerId="AD" clId="Web-{F62CD315-F400-468E-B4E5-1A8ACA6B6860}" dt="2020-09-23T22:13:16.084" v="424"/>
          <ac:spMkLst>
            <pc:docMk/>
            <pc:sldMk cId="3441079906" sldId="270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3:16.084" v="424"/>
          <ac:spMkLst>
            <pc:docMk/>
            <pc:sldMk cId="3441079906" sldId="270"/>
            <ac:spMk id="10" creationId="{6B424749-EEE0-49C9-9ABF-97B171A3EA00}"/>
          </ac:spMkLst>
        </pc:sp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13:19.584" v="425"/>
        <pc:sldMkLst>
          <pc:docMk/>
          <pc:sldMk cId="3935674515" sldId="271"/>
        </pc:sldMkLst>
        <pc:spChg chg="mod ord">
          <ac:chgData name="Mohundro, Drew" userId="S::jdm1345@msstate.edu::1409edce-db9c-4f09-8323-77fc479243e2" providerId="AD" clId="Web-{F62CD315-F400-468E-B4E5-1A8ACA6B6860}" dt="2020-09-23T22:13:19.584" v="425"/>
          <ac:spMkLst>
            <pc:docMk/>
            <pc:sldMk cId="3935674515" sldId="271"/>
            <ac:spMk id="2" creationId="{0FE28AC1-4E8B-4B60-9357-9A8F808E6815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3:19.584" v="425"/>
          <ac:spMkLst>
            <pc:docMk/>
            <pc:sldMk cId="3935674515" sldId="271"/>
            <ac:spMk id="3" creationId="{6D3610A1-69A0-4FE7-818E-C5783688310E}"/>
          </ac:spMkLst>
        </pc:spChg>
        <pc:spChg chg="add">
          <ac:chgData name="Mohundro, Drew" userId="S::jdm1345@msstate.edu::1409edce-db9c-4f09-8323-77fc479243e2" providerId="AD" clId="Web-{F62CD315-F400-468E-B4E5-1A8ACA6B6860}" dt="2020-09-23T22:13:19.584" v="425"/>
          <ac:spMkLst>
            <pc:docMk/>
            <pc:sldMk cId="3935674515" sldId="271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3:19.584" v="425"/>
          <ac:spMkLst>
            <pc:docMk/>
            <pc:sldMk cId="3935674515" sldId="271"/>
            <ac:spMk id="10" creationId="{6B424749-EEE0-49C9-9ABF-97B171A3EA00}"/>
          </ac:spMkLst>
        </pc:sp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14:01.665" v="435"/>
        <pc:sldMkLst>
          <pc:docMk/>
          <pc:sldMk cId="293719042" sldId="272"/>
        </pc:sldMkLst>
        <pc:spChg chg="mod or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2" creationId="{49B06334-71D3-41FA-B300-76C1CD2E2988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3" creationId="{76ABF986-2830-47A1-9057-4A19EFFF08F9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5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6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7" creationId="{25971BF4-579F-4FA9-A9A2-59BCA5AB5A4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30.022" v="427"/>
          <ac:spMkLst>
            <pc:docMk/>
            <pc:sldMk cId="293719042" sldId="272"/>
            <ac:spMk id="8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30.022" v="427"/>
          <ac:spMkLst>
            <pc:docMk/>
            <pc:sldMk cId="293719042" sldId="272"/>
            <ac:spMk id="10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14" creationId="{0D11122E-E982-4BDE-B647-CC3FFA523A58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16" creationId="{C46212EE-01CC-454A-833C-B8485AA4C07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18" creationId="{CDC77849-3BD1-4E59-BF04-13EDE548617B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23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25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27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29" creationId="{956E287F-2B11-4E25-A381-2FB11B41332C}"/>
          </ac:spMkLst>
        </pc:spChg>
        <pc:cxnChg chg="add del">
          <ac:chgData name="Mohundro, Drew" userId="S::jdm1345@msstate.edu::1409edce-db9c-4f09-8323-77fc479243e2" providerId="AD" clId="Web-{F62CD315-F400-468E-B4E5-1A8ACA6B6860}" dt="2020-09-23T22:13:30.022" v="427"/>
          <ac:cxnSpMkLst>
            <pc:docMk/>
            <pc:sldMk cId="293719042" sldId="272"/>
            <ac:cxnSpMk id="12" creationId="{D7E8ECA2-60A0-4D39-817D-F1E982ED7F9B}"/>
          </ac:cxnSpMkLst>
        </pc:cxn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45:30.223" v="1142" actId="20577"/>
        <pc:sldMkLst>
          <pc:docMk/>
          <pc:sldMk cId="3440555375" sldId="273"/>
        </pc:sldMkLst>
        <pc:spChg chg="mod ord">
          <ac:chgData name="Mohundro, Drew" userId="S::jdm1345@msstate.edu::1409edce-db9c-4f09-8323-77fc479243e2" providerId="AD" clId="Web-{F62CD315-F400-468E-B4E5-1A8ACA6B6860}" dt="2020-09-23T22:45:30.223" v="1142" actId="20577"/>
          <ac:spMkLst>
            <pc:docMk/>
            <pc:sldMk cId="3440555375" sldId="273"/>
            <ac:spMk id="2" creationId="{4A4BF72A-834A-4727-8B6F-56489E840EB8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20:01.827" v="500"/>
          <ac:spMkLst>
            <pc:docMk/>
            <pc:sldMk cId="3440555375" sldId="273"/>
            <ac:spMk id="3" creationId="{3531EAD1-E549-439A-9409-C08B64CBD112}"/>
          </ac:spMkLst>
        </pc:spChg>
        <pc:spChg chg="add">
          <ac:chgData name="Mohundro, Drew" userId="S::jdm1345@msstate.edu::1409edce-db9c-4f09-8323-77fc479243e2" providerId="AD" clId="Web-{F62CD315-F400-468E-B4E5-1A8ACA6B6860}" dt="2020-09-23T22:20:01.827" v="500"/>
          <ac:spMkLst>
            <pc:docMk/>
            <pc:sldMk cId="3440555375" sldId="273"/>
            <ac:spMk id="8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20:01.827" v="500"/>
          <ac:spMkLst>
            <pc:docMk/>
            <pc:sldMk cId="3440555375" sldId="273"/>
            <ac:spMk id="10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20:01.827" v="500"/>
          <ac:spMkLst>
            <pc:docMk/>
            <pc:sldMk cId="3440555375" sldId="273"/>
            <ac:spMk id="12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20:01.827" v="500"/>
          <ac:spMkLst>
            <pc:docMk/>
            <pc:sldMk cId="3440555375" sldId="273"/>
            <ac:spMk id="14" creationId="{956E287F-2B11-4E25-A381-2FB11B41332C}"/>
          </ac:spMkLst>
        </pc:sp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46:41.540" v="1219" actId="20577"/>
        <pc:sldMkLst>
          <pc:docMk/>
          <pc:sldMk cId="520649270" sldId="274"/>
        </pc:sldMkLst>
        <pc:spChg chg="mod ord">
          <ac:chgData name="Mohundro, Drew" userId="S::jdm1345@msstate.edu::1409edce-db9c-4f09-8323-77fc479243e2" providerId="AD" clId="Web-{F62CD315-F400-468E-B4E5-1A8ACA6B6860}" dt="2020-09-23T22:46:41.540" v="1219" actId="20577"/>
          <ac:spMkLst>
            <pc:docMk/>
            <pc:sldMk cId="520649270" sldId="274"/>
            <ac:spMk id="2" creationId="{600E0646-FCB7-4E3A-AD77-17B9A7C70A3E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14:17.697" v="437"/>
          <ac:spMkLst>
            <pc:docMk/>
            <pc:sldMk cId="520649270" sldId="274"/>
            <ac:spMk id="3" creationId="{0996672C-0BA1-495B-B6DC-CEA16D7C7E16}"/>
          </ac:spMkLst>
        </pc:spChg>
        <pc:spChg chg="add">
          <ac:chgData name="Mohundro, Drew" userId="S::jdm1345@msstate.edu::1409edce-db9c-4f09-8323-77fc479243e2" providerId="AD" clId="Web-{F62CD315-F400-468E-B4E5-1A8ACA6B6860}" dt="2020-09-23T22:14:17.697" v="437"/>
          <ac:spMkLst>
            <pc:docMk/>
            <pc:sldMk cId="520649270" sldId="274"/>
            <ac:spMk id="8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14:17.697" v="437"/>
          <ac:spMkLst>
            <pc:docMk/>
            <pc:sldMk cId="520649270" sldId="274"/>
            <ac:spMk id="10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14:17.697" v="437"/>
          <ac:spMkLst>
            <pc:docMk/>
            <pc:sldMk cId="520649270" sldId="274"/>
            <ac:spMk id="12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14:17.697" v="437"/>
          <ac:spMkLst>
            <pc:docMk/>
            <pc:sldMk cId="520649270" sldId="274"/>
            <ac:spMk id="14" creationId="{956E287F-2B11-4E25-A381-2FB11B41332C}"/>
          </ac:spMkLst>
        </pc:sp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46:47.274" v="1226" actId="20577"/>
        <pc:sldMkLst>
          <pc:docMk/>
          <pc:sldMk cId="142620456" sldId="275"/>
        </pc:sldMkLst>
        <pc:spChg chg="mod ord">
          <ac:chgData name="Mohundro, Drew" userId="S::jdm1345@msstate.edu::1409edce-db9c-4f09-8323-77fc479243e2" providerId="AD" clId="Web-{F62CD315-F400-468E-B4E5-1A8ACA6B6860}" dt="2020-09-23T22:46:47.274" v="1226" actId="20577"/>
          <ac:spMkLst>
            <pc:docMk/>
            <pc:sldMk cId="142620456" sldId="275"/>
            <ac:spMk id="2" creationId="{566379A1-1698-4BF3-BB8E-86778552BD11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14:26.994" v="440"/>
          <ac:spMkLst>
            <pc:docMk/>
            <pc:sldMk cId="142620456" sldId="275"/>
            <ac:spMk id="3" creationId="{811DA864-5965-46F0-AD5D-A3E77D57E15F}"/>
          </ac:spMkLst>
        </pc:spChg>
        <pc:spChg chg="add">
          <ac:chgData name="Mohundro, Drew" userId="S::jdm1345@msstate.edu::1409edce-db9c-4f09-8323-77fc479243e2" providerId="AD" clId="Web-{F62CD315-F400-468E-B4E5-1A8ACA6B6860}" dt="2020-09-23T22:14:26.994" v="440"/>
          <ac:spMkLst>
            <pc:docMk/>
            <pc:sldMk cId="142620456" sldId="275"/>
            <ac:spMk id="5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14:26.994" v="440"/>
          <ac:spMkLst>
            <pc:docMk/>
            <pc:sldMk cId="142620456" sldId="275"/>
            <ac:spMk id="6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26.979" v="439"/>
          <ac:spMkLst>
            <pc:docMk/>
            <pc:sldMk cId="142620456" sldId="275"/>
            <ac:spMk id="8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26.979" v="439"/>
          <ac:spMkLst>
            <pc:docMk/>
            <pc:sldMk cId="142620456" sldId="275"/>
            <ac:spMk id="10" creationId="{6B424749-EEE0-49C9-9ABF-97B171A3EA00}"/>
          </ac:spMkLst>
        </pc:spChg>
        <pc:spChg chg="add">
          <ac:chgData name="Mohundro, Drew" userId="S::jdm1345@msstate.edu::1409edce-db9c-4f09-8323-77fc479243e2" providerId="AD" clId="Web-{F62CD315-F400-468E-B4E5-1A8ACA6B6860}" dt="2020-09-23T22:14:26.994" v="440"/>
          <ac:spMkLst>
            <pc:docMk/>
            <pc:sldMk cId="142620456" sldId="275"/>
            <ac:spMk id="12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14:26.994" v="440"/>
          <ac:spMkLst>
            <pc:docMk/>
            <pc:sldMk cId="142620456" sldId="275"/>
            <ac:spMk id="14" creationId="{956E287F-2B11-4E25-A381-2FB11B41332C}"/>
          </ac:spMkLst>
        </pc:spChg>
      </pc:sldChg>
      <pc:sldChg chg="addSp delSp modSp mod setBg modClrScheme setClrOvrMap delDesignElem chgLayout">
        <pc:chgData name="Mohundro, Drew" userId="S::jdm1345@msstate.edu::1409edce-db9c-4f09-8323-77fc479243e2" providerId="AD" clId="Web-{F62CD315-F400-468E-B4E5-1A8ACA6B6860}" dt="2020-09-23T22:47:07.432" v="1264" actId="20577"/>
        <pc:sldMkLst>
          <pc:docMk/>
          <pc:sldMk cId="3122960416" sldId="276"/>
        </pc:sldMkLst>
        <pc:spChg chg="mod ord">
          <ac:chgData name="Mohundro, Drew" userId="S::jdm1345@msstate.edu::1409edce-db9c-4f09-8323-77fc479243e2" providerId="AD" clId="Web-{F62CD315-F400-468E-B4E5-1A8ACA6B6860}" dt="2020-09-23T22:47:07.432" v="1264" actId="20577"/>
          <ac:spMkLst>
            <pc:docMk/>
            <pc:sldMk cId="3122960416" sldId="276"/>
            <ac:spMk id="2" creationId="{75CE43AB-1720-4FA9-BECE-6B8E98AAF28E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39:09.452" v="959"/>
          <ac:spMkLst>
            <pc:docMk/>
            <pc:sldMk cId="3122960416" sldId="276"/>
            <ac:spMk id="3" creationId="{A31D176F-C230-4439-8C2D-7134E32BF04A}"/>
          </ac:spMkLst>
        </pc:spChg>
        <pc:spChg chg="add del mod ord">
          <ac:chgData name="Mohundro, Drew" userId="S::jdm1345@msstate.edu::1409edce-db9c-4f09-8323-77fc479243e2" providerId="AD" clId="Web-{F62CD315-F400-468E-B4E5-1A8ACA6B6860}" dt="2020-09-23T22:39:45.986" v="962"/>
          <ac:spMkLst>
            <pc:docMk/>
            <pc:sldMk cId="3122960416" sldId="276"/>
            <ac:spMk id="4" creationId="{82C2B2AD-02B0-4265-BF76-994E5FD73631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9:00.686" v="955"/>
          <ac:spMkLst>
            <pc:docMk/>
            <pc:sldMk cId="3122960416" sldId="276"/>
            <ac:spMk id="5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9:00.686" v="955"/>
          <ac:spMkLst>
            <pc:docMk/>
            <pc:sldMk cId="3122960416" sldId="276"/>
            <ac:spMk id="6" creationId="{6B424749-EEE0-49C9-9ABF-97B171A3EA00}"/>
          </ac:spMkLst>
        </pc:spChg>
        <pc:spChg chg="add del mod ord">
          <ac:chgData name="Mohundro, Drew" userId="S::jdm1345@msstate.edu::1409edce-db9c-4f09-8323-77fc479243e2" providerId="AD" clId="Web-{F62CD315-F400-468E-B4E5-1A8ACA6B6860}" dt="2020-09-23T22:40:15.065" v="965"/>
          <ac:spMkLst>
            <pc:docMk/>
            <pc:sldMk cId="3122960416" sldId="276"/>
            <ac:spMk id="7" creationId="{8730C016-2C4E-4476-B861-F05D5F8AA0DC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3122960416" sldId="276"/>
            <ac:spMk id="8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9:45.986" v="962"/>
          <ac:spMkLst>
            <pc:docMk/>
            <pc:sldMk cId="3122960416" sldId="276"/>
            <ac:spMk id="9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3122960416" sldId="276"/>
            <ac:spMk id="10" creationId="{6B424749-EEE0-49C9-9ABF-97B171A3EA0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9:45.986" v="962"/>
          <ac:spMkLst>
            <pc:docMk/>
            <pc:sldMk cId="3122960416" sldId="276"/>
            <ac:spMk id="11" creationId="{6B424749-EEE0-49C9-9ABF-97B171A3EA00}"/>
          </ac:spMkLst>
        </pc:spChg>
        <pc:spChg chg="add">
          <ac:chgData name="Mohundro, Drew" userId="S::jdm1345@msstate.edu::1409edce-db9c-4f09-8323-77fc479243e2" providerId="AD" clId="Web-{F62CD315-F400-468E-B4E5-1A8ACA6B6860}" dt="2020-09-23T22:40:10.690" v="964"/>
          <ac:spMkLst>
            <pc:docMk/>
            <pc:sldMk cId="3122960416" sldId="276"/>
            <ac:spMk id="12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40:10.690" v="964"/>
          <ac:spMkLst>
            <pc:docMk/>
            <pc:sldMk cId="3122960416" sldId="276"/>
            <ac:spMk id="14" creationId="{6B424749-EEE0-49C9-9ABF-97B171A3EA00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41:41.883" v="1025" actId="1076"/>
          <ac:spMkLst>
            <pc:docMk/>
            <pc:sldMk cId="3122960416" sldId="276"/>
            <ac:spMk id="17" creationId="{142CBA86-7976-4BC9-B975-CD4CC30D5053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41:35.507" v="1024" actId="1076"/>
          <ac:spMkLst>
            <pc:docMk/>
            <pc:sldMk cId="3122960416" sldId="276"/>
            <ac:spMk id="18" creationId="{5CEBC150-164B-4B87-8B05-908B838F0068}"/>
          </ac:spMkLst>
        </pc:spChg>
        <pc:picChg chg="add mod">
          <ac:chgData name="Mohundro, Drew" userId="S::jdm1345@msstate.edu::1409edce-db9c-4f09-8323-77fc479243e2" providerId="AD" clId="Web-{F62CD315-F400-468E-B4E5-1A8ACA6B6860}" dt="2020-09-23T22:40:27.988" v="969" actId="1076"/>
          <ac:picMkLst>
            <pc:docMk/>
            <pc:sldMk cId="3122960416" sldId="276"/>
            <ac:picMk id="8" creationId="{2812AE85-ED08-4637-9FC2-236D93F601B1}"/>
          </ac:picMkLst>
        </pc:picChg>
        <pc:picChg chg="add mod">
          <ac:chgData name="Mohundro, Drew" userId="S::jdm1345@msstate.edu::1409edce-db9c-4f09-8323-77fc479243e2" providerId="AD" clId="Web-{F62CD315-F400-468E-B4E5-1A8ACA6B6860}" dt="2020-09-23T22:40:32.707" v="970" actId="1076"/>
          <ac:picMkLst>
            <pc:docMk/>
            <pc:sldMk cId="3122960416" sldId="276"/>
            <ac:picMk id="10" creationId="{B5831A18-BC0C-476B-B542-CBC34CB19E1D}"/>
          </ac:picMkLst>
        </pc:picChg>
      </pc:sldChg>
      <pc:sldChg chg="modSp add replId">
        <pc:chgData name="Mohundro, Drew" userId="S::jdm1345@msstate.edu::1409edce-db9c-4f09-8323-77fc479243e2" providerId="AD" clId="Web-{F62CD315-F400-468E-B4E5-1A8ACA6B6860}" dt="2020-09-23T22:44:59.003" v="1130" actId="20577"/>
        <pc:sldMkLst>
          <pc:docMk/>
          <pc:sldMk cId="3311448850" sldId="277"/>
        </pc:sldMkLst>
        <pc:spChg chg="mod">
          <ac:chgData name="Mohundro, Drew" userId="S::jdm1345@msstate.edu::1409edce-db9c-4f09-8323-77fc479243e2" providerId="AD" clId="Web-{F62CD315-F400-468E-B4E5-1A8ACA6B6860}" dt="2020-09-23T22:44:59.003" v="1130" actId="20577"/>
          <ac:spMkLst>
            <pc:docMk/>
            <pc:sldMk cId="3311448850" sldId="277"/>
            <ac:spMk id="2" creationId="{E00F0E7D-2A91-4492-8F8A-1304AC2D281A}"/>
          </ac:spMkLst>
        </pc:spChg>
      </pc:sldChg>
      <pc:sldChg chg="addSp modSp new mod setBg">
        <pc:chgData name="Mohundro, Drew" userId="S::jdm1345@msstate.edu::1409edce-db9c-4f09-8323-77fc479243e2" providerId="AD" clId="Web-{F62CD315-F400-468E-B4E5-1A8ACA6B6860}" dt="2020-09-23T22:46:28.320" v="1207" actId="20577"/>
        <pc:sldMkLst>
          <pc:docMk/>
          <pc:sldMk cId="3315641359" sldId="278"/>
        </pc:sldMkLst>
        <pc:spChg chg="mod">
          <ac:chgData name="Mohundro, Drew" userId="S::jdm1345@msstate.edu::1409edce-db9c-4f09-8323-77fc479243e2" providerId="AD" clId="Web-{F62CD315-F400-468E-B4E5-1A8ACA6B6860}" dt="2020-09-23T22:46:28.320" v="1207" actId="20577"/>
          <ac:spMkLst>
            <pc:docMk/>
            <pc:sldMk cId="3315641359" sldId="278"/>
            <ac:spMk id="2" creationId="{9EF6A20B-7282-4C58-9975-20FB8AE52F0C}"/>
          </ac:spMkLst>
        </pc:spChg>
        <pc:spChg chg="mod">
          <ac:chgData name="Mohundro, Drew" userId="S::jdm1345@msstate.edu::1409edce-db9c-4f09-8323-77fc479243e2" providerId="AD" clId="Web-{F62CD315-F400-468E-B4E5-1A8ACA6B6860}" dt="2020-09-23T22:19:45.998" v="498"/>
          <ac:spMkLst>
            <pc:docMk/>
            <pc:sldMk cId="3315641359" sldId="278"/>
            <ac:spMk id="3" creationId="{22DDFE08-2F31-4B92-986C-1D10E5F77ABD}"/>
          </ac:spMkLst>
        </pc:spChg>
        <pc:spChg chg="add">
          <ac:chgData name="Mohundro, Drew" userId="S::jdm1345@msstate.edu::1409edce-db9c-4f09-8323-77fc479243e2" providerId="AD" clId="Web-{F62CD315-F400-468E-B4E5-1A8ACA6B6860}" dt="2020-09-23T22:19:45.998" v="498"/>
          <ac:spMkLst>
            <pc:docMk/>
            <pc:sldMk cId="3315641359" sldId="278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9:45.998" v="498"/>
          <ac:spMkLst>
            <pc:docMk/>
            <pc:sldMk cId="3315641359" sldId="278"/>
            <ac:spMk id="10" creationId="{6B424749-EEE0-49C9-9ABF-97B171A3EA00}"/>
          </ac:spMkLst>
        </pc:spChg>
      </pc:sldChg>
      <pc:sldChg chg="modSp add replId">
        <pc:chgData name="Mohundro, Drew" userId="S::jdm1345@msstate.edu::1409edce-db9c-4f09-8323-77fc479243e2" providerId="AD" clId="Web-{F62CD315-F400-468E-B4E5-1A8ACA6B6860}" dt="2020-09-23T22:46:33.727" v="1212" actId="20577"/>
        <pc:sldMkLst>
          <pc:docMk/>
          <pc:sldMk cId="4281480837" sldId="279"/>
        </pc:sldMkLst>
        <pc:spChg chg="mod">
          <ac:chgData name="Mohundro, Drew" userId="S::jdm1345@msstate.edu::1409edce-db9c-4f09-8323-77fc479243e2" providerId="AD" clId="Web-{F62CD315-F400-468E-B4E5-1A8ACA6B6860}" dt="2020-09-23T22:46:33.727" v="1212" actId="20577"/>
          <ac:spMkLst>
            <pc:docMk/>
            <pc:sldMk cId="4281480837" sldId="279"/>
            <ac:spMk id="2" creationId="{9EF6A20B-7282-4C58-9975-20FB8AE52F0C}"/>
          </ac:spMkLst>
        </pc:spChg>
      </pc:sldChg>
      <pc:sldMasterChg chg="del mod setBg delSldLayout modSldLayout">
        <pc:chgData name="Mohundro, Drew" userId="S::jdm1345@msstate.edu::1409edce-db9c-4f09-8323-77fc479243e2" providerId="AD" clId="Web-{F62CD315-F400-468E-B4E5-1A8ACA6B6860}" dt="2020-09-23T22:03:55.163" v="19"/>
        <pc:sldMasterMkLst>
          <pc:docMk/>
          <pc:sldMasterMk cId="2187619846" sldId="2147483766"/>
        </pc:sldMasterMkLst>
        <pc:sldLayoutChg chg="del mod setFolMasterObjs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1676160226" sldId="2147483767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3712485763" sldId="2147483768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4267950849" sldId="2147483769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2794889849" sldId="2147483770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1590904955" sldId="2147483771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2212619151" sldId="2147483772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754684407" sldId="2147483773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3880687298" sldId="2147483774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2145261590" sldId="2147483775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4218938646" sldId="2147483776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1262646663" sldId="2147483777"/>
          </pc:sldLayoutMkLst>
        </pc:sldLayoutChg>
      </pc:sldMasterChg>
      <pc:sldMasterChg chg="add addSldLayout modSldLayout">
        <pc:chgData name="Mohundro, Drew" userId="S::jdm1345@msstate.edu::1409edce-db9c-4f09-8323-77fc479243e2" providerId="AD" clId="Web-{F62CD315-F400-468E-B4E5-1A8ACA6B6860}" dt="2020-09-23T22:03:55.163" v="19"/>
        <pc:sldMasterMkLst>
          <pc:docMk/>
          <pc:sldMasterMk cId="1838537056" sldId="2147483778"/>
        </pc:sldMasterMkLst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1494950530" sldId="2147483779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1061294674" sldId="2147483780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2380568438" sldId="2147483781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3083187133" sldId="2147483782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1707413291" sldId="2147483783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345289350" sldId="2147483784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3540655455" sldId="2147483785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193673430" sldId="2147483786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4125845751" sldId="2147483787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3451149409" sldId="2147483788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2675915117" sldId="2147483789"/>
          </pc:sldLayoutMkLst>
        </pc:sldLayoutChg>
      </pc:sldMasterChg>
    </pc:docChg>
  </pc:docChgLst>
  <pc:docChgLst>
    <pc:chgData name="Bigej, Alex" userId="S::anb832@msstate.edu::a711c1db-5550-49b8-84e1-13c4b00cd970" providerId="AD" clId="Web-{16362299-004F-4188-9231-65FD19F38FF8}"/>
    <pc:docChg chg="modSld">
      <pc:chgData name="Bigej, Alex" userId="S::anb832@msstate.edu::a711c1db-5550-49b8-84e1-13c4b00cd970" providerId="AD" clId="Web-{16362299-004F-4188-9231-65FD19F38FF8}" dt="2020-09-25T20:29:29.355" v="280" actId="20577"/>
      <pc:docMkLst>
        <pc:docMk/>
      </pc:docMkLst>
      <pc:sldChg chg="addSp delSp modSp">
        <pc:chgData name="Bigej, Alex" userId="S::anb832@msstate.edu::a711c1db-5550-49b8-84e1-13c4b00cd970" providerId="AD" clId="Web-{16362299-004F-4188-9231-65FD19F38FF8}" dt="2020-09-25T20:29:29.355" v="279" actId="20577"/>
        <pc:sldMkLst>
          <pc:docMk/>
          <pc:sldMk cId="904571974" sldId="266"/>
        </pc:sldMkLst>
        <pc:spChg chg="del">
          <ac:chgData name="Bigej, Alex" userId="S::anb832@msstate.edu::a711c1db-5550-49b8-84e1-13c4b00cd970" providerId="AD" clId="Web-{16362299-004F-4188-9231-65FD19F38FF8}" dt="2020-09-25T20:15:47.679" v="0"/>
          <ac:spMkLst>
            <pc:docMk/>
            <pc:sldMk cId="904571974" sldId="266"/>
            <ac:spMk id="3" creationId="{5413D36C-5210-44A9-9AB1-148E4A5C3BF3}"/>
          </ac:spMkLst>
        </pc:spChg>
        <pc:spChg chg="add del mod">
          <ac:chgData name="Bigej, Alex" userId="S::anb832@msstate.edu::a711c1db-5550-49b8-84e1-13c4b00cd970" providerId="AD" clId="Web-{16362299-004F-4188-9231-65FD19F38FF8}" dt="2020-09-25T20:17:46.385" v="47"/>
          <ac:spMkLst>
            <pc:docMk/>
            <pc:sldMk cId="904571974" sldId="266"/>
            <ac:spMk id="6" creationId="{D4565121-BBDB-4578-8C89-AA8278D25E0A}"/>
          </ac:spMkLst>
        </pc:spChg>
        <pc:spChg chg="add del">
          <ac:chgData name="Bigej, Alex" userId="S::anb832@msstate.edu::a711c1db-5550-49b8-84e1-13c4b00cd970" providerId="AD" clId="Web-{16362299-004F-4188-9231-65FD19F38FF8}" dt="2020-09-25T20:16:38.961" v="25"/>
          <ac:spMkLst>
            <pc:docMk/>
            <pc:sldMk cId="904571974" sldId="266"/>
            <ac:spMk id="7" creationId="{71D4C7C5-0EB0-40F0-B6EF-711267DBE876}"/>
          </ac:spMkLst>
        </pc:spChg>
        <pc:spChg chg="add mod">
          <ac:chgData name="Bigej, Alex" userId="S::anb832@msstate.edu::a711c1db-5550-49b8-84e1-13c4b00cd970" providerId="AD" clId="Web-{16362299-004F-4188-9231-65FD19F38FF8}" dt="2020-09-25T20:29:29.355" v="279" actId="20577"/>
          <ac:spMkLst>
            <pc:docMk/>
            <pc:sldMk cId="904571974" sldId="266"/>
            <ac:spMk id="11" creationId="{0A48F3A6-5232-4314-92B4-A02772472508}"/>
          </ac:spMkLst>
        </pc:spChg>
        <pc:spChg chg="add mod">
          <ac:chgData name="Bigej, Alex" userId="S::anb832@msstate.edu::a711c1db-5550-49b8-84e1-13c4b00cd970" providerId="AD" clId="Web-{16362299-004F-4188-9231-65FD19F38FF8}" dt="2020-09-25T20:28:03.478" v="216" actId="1076"/>
          <ac:spMkLst>
            <pc:docMk/>
            <pc:sldMk cId="904571974" sldId="266"/>
            <ac:spMk id="14" creationId="{FD4E0E9C-BD53-4C6D-8E60-C29994868752}"/>
          </ac:spMkLst>
        </pc:spChg>
        <pc:graphicFrameChg chg="add del mod ord modGraphic">
          <ac:chgData name="Bigej, Alex" userId="S::anb832@msstate.edu::a711c1db-5550-49b8-84e1-13c4b00cd970" providerId="AD" clId="Web-{16362299-004F-4188-9231-65FD19F38FF8}" dt="2020-09-25T20:18:12.010" v="49"/>
          <ac:graphicFrameMkLst>
            <pc:docMk/>
            <pc:sldMk cId="904571974" sldId="266"/>
            <ac:graphicFrameMk id="5" creationId="{10B20821-04C9-42F9-B384-8E554128EFE5}"/>
          </ac:graphicFrameMkLst>
        </pc:graphicFrameChg>
        <pc:graphicFrameChg chg="add mod">
          <ac:chgData name="Bigej, Alex" userId="S::anb832@msstate.edu::a711c1db-5550-49b8-84e1-13c4b00cd970" providerId="AD" clId="Web-{16362299-004F-4188-9231-65FD19F38FF8}" dt="2020-09-25T20:28:00.556" v="215" actId="1076"/>
          <ac:graphicFrameMkLst>
            <pc:docMk/>
            <pc:sldMk cId="904571974" sldId="266"/>
            <ac:graphicFrameMk id="13" creationId="{79EEA315-CB58-4995-A7BF-67A088E3742A}"/>
          </ac:graphicFrameMkLst>
        </pc:graphicFrameChg>
      </pc:sldChg>
    </pc:docChg>
  </pc:docChgLst>
  <pc:docChgLst>
    <pc:chgData name="Mohundro, Drew" userId="S::jdm1345@msstate.edu::1409edce-db9c-4f09-8323-77fc479243e2" providerId="AD" clId="Web-{EFEAE27A-DDFB-4CE7-956C-C39B761CAEB1}"/>
    <pc:docChg chg="modSld sldOrd">
      <pc:chgData name="Mohundro, Drew" userId="S::jdm1345@msstate.edu::1409edce-db9c-4f09-8323-77fc479243e2" providerId="AD" clId="Web-{EFEAE27A-DDFB-4CE7-956C-C39B761CAEB1}" dt="2020-10-05T23:26:09.417" v="19" actId="1076"/>
      <pc:docMkLst>
        <pc:docMk/>
      </pc:docMkLst>
      <pc:sldChg chg="modSp ord">
        <pc:chgData name="Mohundro, Drew" userId="S::jdm1345@msstate.edu::1409edce-db9c-4f09-8323-77fc479243e2" providerId="AD" clId="Web-{EFEAE27A-DDFB-4CE7-956C-C39B761CAEB1}" dt="2020-10-05T23:25:41.696" v="18" actId="20577"/>
        <pc:sldMkLst>
          <pc:docMk/>
          <pc:sldMk cId="1459234225" sldId="269"/>
        </pc:sldMkLst>
        <pc:graphicFrameChg chg="modGraphic">
          <ac:chgData name="Mohundro, Drew" userId="S::jdm1345@msstate.edu::1409edce-db9c-4f09-8323-77fc479243e2" providerId="AD" clId="Web-{EFEAE27A-DDFB-4CE7-956C-C39B761CAEB1}" dt="2020-10-05T23:25:41.696" v="18" actId="20577"/>
          <ac:graphicFrameMkLst>
            <pc:docMk/>
            <pc:sldMk cId="1459234225" sldId="269"/>
            <ac:graphicFrameMk id="3" creationId="{A6C515A8-170C-4FC3-A3FF-7D234E23662F}"/>
          </ac:graphicFrameMkLst>
        </pc:graphicFrameChg>
      </pc:sldChg>
      <pc:sldChg chg="modSp">
        <pc:chgData name="Mohundro, Drew" userId="S::jdm1345@msstate.edu::1409edce-db9c-4f09-8323-77fc479243e2" providerId="AD" clId="Web-{EFEAE27A-DDFB-4CE7-956C-C39B761CAEB1}" dt="2020-10-05T23:26:09.417" v="19" actId="1076"/>
        <pc:sldMkLst>
          <pc:docMk/>
          <pc:sldMk cId="370952537" sldId="283"/>
        </pc:sldMkLst>
        <pc:picChg chg="mod">
          <ac:chgData name="Mohundro, Drew" userId="S::jdm1345@msstate.edu::1409edce-db9c-4f09-8323-77fc479243e2" providerId="AD" clId="Web-{EFEAE27A-DDFB-4CE7-956C-C39B761CAEB1}" dt="2020-10-05T23:26:09.417" v="19" actId="1076"/>
          <ac:picMkLst>
            <pc:docMk/>
            <pc:sldMk cId="370952537" sldId="283"/>
            <ac:picMk id="8" creationId="{1789D4BA-E320-4261-B0AD-C3ECC38EBE2A}"/>
          </ac:picMkLst>
        </pc:picChg>
      </pc:sldChg>
    </pc:docChg>
  </pc:docChgLst>
  <pc:docChgLst>
    <pc:chgData name="May, Preston" userId="S::pwm78@msstate.edu::bf97c099-4415-4e7e-bc36-a24f30120b50" providerId="AD" clId="Web-{64068CAF-B937-44A2-A33E-DB8E576EADE4}"/>
    <pc:docChg chg="addSld delSld modSld sldOrd">
      <pc:chgData name="May, Preston" userId="S::pwm78@msstate.edu::bf97c099-4415-4e7e-bc36-a24f30120b50" providerId="AD" clId="Web-{64068CAF-B937-44A2-A33E-DB8E576EADE4}" dt="2020-10-01T01:09:50.324" v="2998"/>
      <pc:docMkLst>
        <pc:docMk/>
      </pc:docMkLst>
      <pc:sldChg chg="modSp modNotes">
        <pc:chgData name="May, Preston" userId="S::pwm78@msstate.edu::bf97c099-4415-4e7e-bc36-a24f30120b50" providerId="AD" clId="Web-{64068CAF-B937-44A2-A33E-DB8E576EADE4}" dt="2020-10-01T01:09:13.308" v="2996"/>
        <pc:sldMkLst>
          <pc:docMk/>
          <pc:sldMk cId="4260144618" sldId="264"/>
        </pc:sldMkLst>
        <pc:spChg chg="mod">
          <ac:chgData name="May, Preston" userId="S::pwm78@msstate.edu::bf97c099-4415-4e7e-bc36-a24f30120b50" providerId="AD" clId="Web-{64068CAF-B937-44A2-A33E-DB8E576EADE4}" dt="2020-10-01T00:59:57.364" v="2673" actId="20577"/>
          <ac:spMkLst>
            <pc:docMk/>
            <pc:sldMk cId="4260144618" sldId="264"/>
            <ac:spMk id="2" creationId="{E00F0E7D-2A91-4492-8F8A-1304AC2D281A}"/>
          </ac:spMkLst>
        </pc:spChg>
        <pc:spChg chg="mod">
          <ac:chgData name="May, Preston" userId="S::pwm78@msstate.edu::bf97c099-4415-4e7e-bc36-a24f30120b50" providerId="AD" clId="Web-{64068CAF-B937-44A2-A33E-DB8E576EADE4}" dt="2020-10-01T00:41:59.363" v="2143" actId="20577"/>
          <ac:spMkLst>
            <pc:docMk/>
            <pc:sldMk cId="4260144618" sldId="264"/>
            <ac:spMk id="3" creationId="{5413D36C-5210-44A9-9AB1-148E4A5C3BF3}"/>
          </ac:spMkLst>
        </pc:spChg>
        <pc:graphicFrameChg chg="mod">
          <ac:chgData name="May, Preston" userId="S::pwm78@msstate.edu::bf97c099-4415-4e7e-bc36-a24f30120b50" providerId="AD" clId="Web-{64068CAF-B937-44A2-A33E-DB8E576EADE4}" dt="2020-10-01T00:54:52.360" v="2266" actId="1076"/>
          <ac:graphicFrameMkLst>
            <pc:docMk/>
            <pc:sldMk cId="4260144618" sldId="264"/>
            <ac:graphicFrameMk id="5" creationId="{6802FEDB-B5AF-4603-AB19-5073E89D4B45}"/>
          </ac:graphicFrameMkLst>
        </pc:graphicFrameChg>
      </pc:sldChg>
      <pc:sldChg chg="addSp delSp modSp del modNotes">
        <pc:chgData name="May, Preston" userId="S::pwm78@msstate.edu::bf97c099-4415-4e7e-bc36-a24f30120b50" providerId="AD" clId="Web-{64068CAF-B937-44A2-A33E-DB8E576EADE4}" dt="2020-10-01T00:31:05.496" v="118"/>
        <pc:sldMkLst>
          <pc:docMk/>
          <pc:sldMk cId="3935674515" sldId="271"/>
        </pc:sldMkLst>
        <pc:spChg chg="add del mod">
          <ac:chgData name="May, Preston" userId="S::pwm78@msstate.edu::bf97c099-4415-4e7e-bc36-a24f30120b50" providerId="AD" clId="Web-{64068CAF-B937-44A2-A33E-DB8E576EADE4}" dt="2020-10-01T00:24:07.929" v="4"/>
          <ac:spMkLst>
            <pc:docMk/>
            <pc:sldMk cId="3935674515" sldId="271"/>
            <ac:spMk id="5" creationId="{0358E107-DA6C-45DB-8AE9-B9C5228742F0}"/>
          </ac:spMkLst>
        </pc:spChg>
        <pc:spChg chg="add mod">
          <ac:chgData name="May, Preston" userId="S::pwm78@msstate.edu::bf97c099-4415-4e7e-bc36-a24f30120b50" providerId="AD" clId="Web-{64068CAF-B937-44A2-A33E-DB8E576EADE4}" dt="2020-10-01T00:23:44.116" v="0"/>
          <ac:spMkLst>
            <pc:docMk/>
            <pc:sldMk cId="3935674515" sldId="271"/>
            <ac:spMk id="5" creationId="{FDD79CF6-44F5-44FA-AA4A-87B6E6CB209D}"/>
          </ac:spMkLst>
        </pc:spChg>
        <pc:spChg chg="add del mod">
          <ac:chgData name="May, Preston" userId="S::pwm78@msstate.edu::bf97c099-4415-4e7e-bc36-a24f30120b50" providerId="AD" clId="Web-{64068CAF-B937-44A2-A33E-DB8E576EADE4}" dt="2020-10-01T00:30:32.808" v="74"/>
          <ac:spMkLst>
            <pc:docMk/>
            <pc:sldMk cId="3935674515" sldId="271"/>
            <ac:spMk id="12" creationId="{788CD8C8-70BD-4338-8FCB-82D16A97FF6F}"/>
          </ac:spMkLst>
        </pc:spChg>
        <pc:picChg chg="mod">
          <ac:chgData name="May, Preston" userId="S::pwm78@msstate.edu::bf97c099-4415-4e7e-bc36-a24f30120b50" providerId="AD" clId="Web-{64068CAF-B937-44A2-A33E-DB8E576EADE4}" dt="2020-10-01T00:29:57.480" v="50" actId="1076"/>
          <ac:picMkLst>
            <pc:docMk/>
            <pc:sldMk cId="3935674515" sldId="271"/>
            <ac:picMk id="3" creationId="{C61069FB-2ADB-4968-9662-73ACE3D27C98}"/>
          </ac:picMkLst>
        </pc:picChg>
        <pc:picChg chg="del">
          <ac:chgData name="May, Preston" userId="S::pwm78@msstate.edu::bf97c099-4415-4e7e-bc36-a24f30120b50" providerId="AD" clId="Web-{64068CAF-B937-44A2-A33E-DB8E576EADE4}" dt="2020-10-01T00:23:55.679" v="2"/>
          <ac:picMkLst>
            <pc:docMk/>
            <pc:sldMk cId="3935674515" sldId="271"/>
            <ac:picMk id="4" creationId="{DFDA1153-AF8D-491E-A7AF-52DBCFE70027}"/>
          </ac:picMkLst>
        </pc:picChg>
        <pc:picChg chg="add del mod">
          <ac:chgData name="May, Preston" userId="S::pwm78@msstate.edu::bf97c099-4415-4e7e-bc36-a24f30120b50" providerId="AD" clId="Web-{64068CAF-B937-44A2-A33E-DB8E576EADE4}" dt="2020-10-01T00:24:50.585" v="15"/>
          <ac:picMkLst>
            <pc:docMk/>
            <pc:sldMk cId="3935674515" sldId="271"/>
            <ac:picMk id="6" creationId="{FCBCA031-0893-4C26-BCE5-6958E74CB7BB}"/>
          </ac:picMkLst>
        </pc:picChg>
        <pc:picChg chg="add del mod">
          <ac:chgData name="May, Preston" userId="S::pwm78@msstate.edu::bf97c099-4415-4e7e-bc36-a24f30120b50" providerId="AD" clId="Web-{64068CAF-B937-44A2-A33E-DB8E576EADE4}" dt="2020-10-01T00:30:45.496" v="103"/>
          <ac:picMkLst>
            <pc:docMk/>
            <pc:sldMk cId="3935674515" sldId="271"/>
            <ac:picMk id="7" creationId="{0430C40C-A90E-4564-9E7C-D4DBA4956A2D}"/>
          </ac:picMkLst>
        </pc:picChg>
        <pc:picChg chg="mod">
          <ac:chgData name="May, Preston" userId="S::pwm78@msstate.edu::bf97c099-4415-4e7e-bc36-a24f30120b50" providerId="AD" clId="Web-{64068CAF-B937-44A2-A33E-DB8E576EADE4}" dt="2020-10-01T00:25:24.836" v="26" actId="1076"/>
          <ac:picMkLst>
            <pc:docMk/>
            <pc:sldMk cId="3935674515" sldId="271"/>
            <ac:picMk id="9" creationId="{4F5E6482-9E24-4E1C-95D9-30B662B3AE36}"/>
          </ac:picMkLst>
        </pc:picChg>
        <pc:picChg chg="add del mod">
          <ac:chgData name="May, Preston" userId="S::pwm78@msstate.edu::bf97c099-4415-4e7e-bc36-a24f30120b50" providerId="AD" clId="Web-{64068CAF-B937-44A2-A33E-DB8E576EADE4}" dt="2020-10-01T00:30:46.183" v="104"/>
          <ac:picMkLst>
            <pc:docMk/>
            <pc:sldMk cId="3935674515" sldId="271"/>
            <ac:picMk id="11" creationId="{59874CAD-578F-4967-9CA8-523AF30F3829}"/>
          </ac:picMkLst>
        </pc:picChg>
        <pc:picChg chg="mod">
          <ac:chgData name="May, Preston" userId="S::pwm78@msstate.edu::bf97c099-4415-4e7e-bc36-a24f30120b50" providerId="AD" clId="Web-{64068CAF-B937-44A2-A33E-DB8E576EADE4}" dt="2020-10-01T00:25:18.148" v="22" actId="1076"/>
          <ac:picMkLst>
            <pc:docMk/>
            <pc:sldMk cId="3935674515" sldId="271"/>
            <ac:picMk id="13" creationId="{002368A6-AA00-486D-BBD0-776F41335DF7}"/>
          </ac:picMkLst>
        </pc:picChg>
      </pc:sldChg>
      <pc:sldChg chg="modNotes">
        <pc:chgData name="May, Preston" userId="S::pwm78@msstate.edu::bf97c099-4415-4e7e-bc36-a24f30120b50" providerId="AD" clId="Web-{64068CAF-B937-44A2-A33E-DB8E576EADE4}" dt="2020-10-01T01:09:50.324" v="2998"/>
        <pc:sldMkLst>
          <pc:docMk/>
          <pc:sldMk cId="3440555375" sldId="273"/>
        </pc:sldMkLst>
      </pc:sldChg>
      <pc:sldChg chg="delSp modSp add ord replId modNotes">
        <pc:chgData name="May, Preston" userId="S::pwm78@msstate.edu::bf97c099-4415-4e7e-bc36-a24f30120b50" providerId="AD" clId="Web-{64068CAF-B937-44A2-A33E-DB8E576EADE4}" dt="2020-10-01T01:09:35.934" v="2997"/>
        <pc:sldMkLst>
          <pc:docMk/>
          <pc:sldMk cId="370952537" sldId="283"/>
        </pc:sldMkLst>
        <pc:spChg chg="mod">
          <ac:chgData name="May, Preston" userId="S::pwm78@msstate.edu::bf97c099-4415-4e7e-bc36-a24f30120b50" providerId="AD" clId="Web-{64068CAF-B937-44A2-A33E-DB8E576EADE4}" dt="2020-10-01T00:31:01.309" v="115" actId="20577"/>
          <ac:spMkLst>
            <pc:docMk/>
            <pc:sldMk cId="370952537" sldId="283"/>
            <ac:spMk id="2" creationId="{58D5C6AE-1CFE-4D73-9A9B-203F90CE2571}"/>
          </ac:spMkLst>
        </pc:spChg>
        <pc:spChg chg="mod">
          <ac:chgData name="May, Preston" userId="S::pwm78@msstate.edu::bf97c099-4415-4e7e-bc36-a24f30120b50" providerId="AD" clId="Web-{64068CAF-B937-44A2-A33E-DB8E576EADE4}" dt="2020-10-01T00:43:53.146" v="2241" actId="20577"/>
          <ac:spMkLst>
            <pc:docMk/>
            <pc:sldMk cId="370952537" sldId="283"/>
            <ac:spMk id="3" creationId="{6D93B047-38B1-4911-92A2-BB6B2230B417}"/>
          </ac:spMkLst>
        </pc:spChg>
        <pc:picChg chg="del">
          <ac:chgData name="May, Preston" userId="S::pwm78@msstate.edu::bf97c099-4415-4e7e-bc36-a24f30120b50" providerId="AD" clId="Web-{64068CAF-B937-44A2-A33E-DB8E576EADE4}" dt="2020-10-01T00:30:54.918" v="107"/>
          <ac:picMkLst>
            <pc:docMk/>
            <pc:sldMk cId="370952537" sldId="283"/>
            <ac:picMk id="4" creationId="{A6E382EE-C936-4EB8-A62D-88393A34711A}"/>
          </ac:picMkLst>
        </pc:picChg>
      </pc:sldChg>
    </pc:docChg>
  </pc:docChgLst>
  <pc:docChgLst>
    <pc:chgData name="May, Preston" userId="S::pwm78@msstate.edu::bf97c099-4415-4e7e-bc36-a24f30120b50" providerId="AD" clId="Web-{C9155E78-E725-4341-928B-20C5601E66EB}"/>
    <pc:docChg chg="modSld">
      <pc:chgData name="May, Preston" userId="S::pwm78@msstate.edu::bf97c099-4415-4e7e-bc36-a24f30120b50" providerId="AD" clId="Web-{C9155E78-E725-4341-928B-20C5601E66EB}" dt="2020-09-25T22:30:38.116" v="71" actId="20577"/>
      <pc:docMkLst>
        <pc:docMk/>
      </pc:docMkLst>
      <pc:sldChg chg="modSp">
        <pc:chgData name="May, Preston" userId="S::pwm78@msstate.edu::bf97c099-4415-4e7e-bc36-a24f30120b50" providerId="AD" clId="Web-{C9155E78-E725-4341-928B-20C5601E66EB}" dt="2020-09-25T22:30:38.116" v="70" actId="20577"/>
        <pc:sldMkLst>
          <pc:docMk/>
          <pc:sldMk cId="4260144618" sldId="264"/>
        </pc:sldMkLst>
        <pc:spChg chg="mod">
          <ac:chgData name="May, Preston" userId="S::pwm78@msstate.edu::bf97c099-4415-4e7e-bc36-a24f30120b50" providerId="AD" clId="Web-{C9155E78-E725-4341-928B-20C5601E66EB}" dt="2020-09-25T22:30:38.116" v="70" actId="20577"/>
          <ac:spMkLst>
            <pc:docMk/>
            <pc:sldMk cId="4260144618" sldId="264"/>
            <ac:spMk id="3" creationId="{5413D36C-5210-44A9-9AB1-148E4A5C3BF3}"/>
          </ac:spMkLst>
        </pc:spChg>
      </pc:sldChg>
    </pc:docChg>
  </pc:docChgLst>
  <pc:docChgLst>
    <pc:chgData name="Mohundro, Drew" userId="1409edce-db9c-4f09-8323-77fc479243e2" providerId="ADAL" clId="{56A1B05D-0DB2-4941-85B3-68CFD7CF0624}"/>
    <pc:docChg chg="custSel mod modSld">
      <pc:chgData name="Mohundro, Drew" userId="1409edce-db9c-4f09-8323-77fc479243e2" providerId="ADAL" clId="{56A1B05D-0DB2-4941-85B3-68CFD7CF0624}" dt="2020-09-23T22:00:18.892" v="1" actId="26606"/>
      <pc:docMkLst>
        <pc:docMk/>
      </pc:docMkLst>
      <pc:sldChg chg="addSp modSp mod setBg setClrOvrMap">
        <pc:chgData name="Mohundro, Drew" userId="1409edce-db9c-4f09-8323-77fc479243e2" providerId="ADAL" clId="{56A1B05D-0DB2-4941-85B3-68CFD7CF0624}" dt="2020-09-23T22:00:18.892" v="1" actId="26606"/>
        <pc:sldMkLst>
          <pc:docMk/>
          <pc:sldMk cId="3091113875" sldId="257"/>
        </pc:sldMkLst>
        <pc:spChg chg="mod">
          <ac:chgData name="Mohundro, Drew" userId="1409edce-db9c-4f09-8323-77fc479243e2" providerId="ADAL" clId="{56A1B05D-0DB2-4941-85B3-68CFD7CF0624}" dt="2020-09-23T22:00:18.892" v="1" actId="26606"/>
          <ac:spMkLst>
            <pc:docMk/>
            <pc:sldMk cId="3091113875" sldId="257"/>
            <ac:spMk id="2" creationId="{E00F0E7D-2A91-4492-8F8A-1304AC2D281A}"/>
          </ac:spMkLst>
        </pc:spChg>
        <pc:spChg chg="mod">
          <ac:chgData name="Mohundro, Drew" userId="1409edce-db9c-4f09-8323-77fc479243e2" providerId="ADAL" clId="{56A1B05D-0DB2-4941-85B3-68CFD7CF0624}" dt="2020-09-23T22:00:18.892" v="1" actId="26606"/>
          <ac:spMkLst>
            <pc:docMk/>
            <pc:sldMk cId="3091113875" sldId="257"/>
            <ac:spMk id="3" creationId="{5413D36C-5210-44A9-9AB1-148E4A5C3BF3}"/>
          </ac:spMkLst>
        </pc:spChg>
        <pc:spChg chg="add">
          <ac:chgData name="Mohundro, Drew" userId="1409edce-db9c-4f09-8323-77fc479243e2" providerId="ADAL" clId="{56A1B05D-0DB2-4941-85B3-68CFD7CF0624}" dt="2020-09-23T22:00:18.892" v="1" actId="26606"/>
          <ac:spMkLst>
            <pc:docMk/>
            <pc:sldMk cId="3091113875" sldId="257"/>
            <ac:spMk id="8" creationId="{5DB0431E-0B04-44A1-9C51-531E28D18A60}"/>
          </ac:spMkLst>
        </pc:spChg>
        <pc:spChg chg="add">
          <ac:chgData name="Mohundro, Drew" userId="1409edce-db9c-4f09-8323-77fc479243e2" providerId="ADAL" clId="{56A1B05D-0DB2-4941-85B3-68CFD7CF0624}" dt="2020-09-23T22:00:18.892" v="1" actId="26606"/>
          <ac:spMkLst>
            <pc:docMk/>
            <pc:sldMk cId="3091113875" sldId="257"/>
            <ac:spMk id="10" creationId="{6B424749-EEE0-49C9-9ABF-97B171A3EA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A0E4C-C79F-4BAD-9B26-0125D9CA45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47123A-C4F8-4FFB-9F05-6AA44ABBE5AE}">
      <dgm:prSet/>
      <dgm:spPr/>
      <dgm:t>
        <a:bodyPr/>
        <a:lstStyle/>
        <a:p>
          <a:r>
            <a:rPr lang="en-US" baseline="0">
              <a:latin typeface="Century Schoolbook" panose="02040604050505020304"/>
            </a:rPr>
            <a:t>1</a:t>
          </a:r>
          <a:r>
            <a:rPr lang="en-US" baseline="0"/>
            <a:t>] Design Constraints</a:t>
          </a:r>
          <a:endParaRPr lang="en-US"/>
        </a:p>
      </dgm:t>
    </dgm:pt>
    <dgm:pt modelId="{2EA385BD-D096-49F8-935A-3744C04E0D8B}" type="parTrans" cxnId="{CB952425-8EB5-4A68-86D6-D32266DD5914}">
      <dgm:prSet/>
      <dgm:spPr/>
      <dgm:t>
        <a:bodyPr/>
        <a:lstStyle/>
        <a:p>
          <a:endParaRPr lang="en-US"/>
        </a:p>
      </dgm:t>
    </dgm:pt>
    <dgm:pt modelId="{CFB67863-4725-46FC-BFB3-9BFEACD11F50}" type="sibTrans" cxnId="{CB952425-8EB5-4A68-86D6-D32266DD5914}">
      <dgm:prSet/>
      <dgm:spPr/>
      <dgm:t>
        <a:bodyPr/>
        <a:lstStyle/>
        <a:p>
          <a:endParaRPr lang="en-US"/>
        </a:p>
      </dgm:t>
    </dgm:pt>
    <dgm:pt modelId="{9EF81FDC-C2DE-4FDB-8CB8-989BA809EB5A}">
      <dgm:prSet/>
      <dgm:spPr/>
      <dgm:t>
        <a:bodyPr/>
        <a:lstStyle/>
        <a:p>
          <a:r>
            <a:rPr lang="en-US" baseline="0">
              <a:latin typeface="Century Schoolbook" panose="02040604050505020304"/>
            </a:rPr>
            <a:t>2</a:t>
          </a:r>
          <a:r>
            <a:rPr lang="en-US" baseline="0"/>
            <a:t>] Approach: Hardware</a:t>
          </a:r>
          <a:endParaRPr lang="en-US"/>
        </a:p>
      </dgm:t>
    </dgm:pt>
    <dgm:pt modelId="{C4DA8B20-5EE9-4956-A639-2BFC32F5EBE4}" type="parTrans" cxnId="{ADD8430D-1459-4E09-B517-176E36F8977E}">
      <dgm:prSet/>
      <dgm:spPr/>
      <dgm:t>
        <a:bodyPr/>
        <a:lstStyle/>
        <a:p>
          <a:endParaRPr lang="en-US"/>
        </a:p>
      </dgm:t>
    </dgm:pt>
    <dgm:pt modelId="{7FF07C9C-D6F0-4947-9CC1-0BFAA3CC60B9}" type="sibTrans" cxnId="{ADD8430D-1459-4E09-B517-176E36F8977E}">
      <dgm:prSet/>
      <dgm:spPr/>
      <dgm:t>
        <a:bodyPr/>
        <a:lstStyle/>
        <a:p>
          <a:endParaRPr lang="en-US"/>
        </a:p>
      </dgm:t>
    </dgm:pt>
    <dgm:pt modelId="{6AB0FFAE-CE37-451D-A7F9-BC39DADE65F4}">
      <dgm:prSet/>
      <dgm:spPr/>
      <dgm:t>
        <a:bodyPr/>
        <a:lstStyle/>
        <a:p>
          <a:r>
            <a:rPr lang="en-US" baseline="0">
              <a:latin typeface="Century Schoolbook" panose="02040604050505020304"/>
            </a:rPr>
            <a:t>3</a:t>
          </a:r>
          <a:r>
            <a:rPr lang="en-US" baseline="0"/>
            <a:t>] Approach: Software</a:t>
          </a:r>
          <a:endParaRPr lang="en-US"/>
        </a:p>
      </dgm:t>
    </dgm:pt>
    <dgm:pt modelId="{380D7041-EC1D-4F6D-A2C1-405BC9993CBA}" type="parTrans" cxnId="{68680DC0-0AD5-4C93-8D6F-E6F776BBA977}">
      <dgm:prSet/>
      <dgm:spPr/>
      <dgm:t>
        <a:bodyPr/>
        <a:lstStyle/>
        <a:p>
          <a:endParaRPr lang="en-US"/>
        </a:p>
      </dgm:t>
    </dgm:pt>
    <dgm:pt modelId="{9424BBA2-2EED-42C8-A859-CB5FB437EC54}" type="sibTrans" cxnId="{68680DC0-0AD5-4C93-8D6F-E6F776BBA977}">
      <dgm:prSet/>
      <dgm:spPr/>
      <dgm:t>
        <a:bodyPr/>
        <a:lstStyle/>
        <a:p>
          <a:endParaRPr lang="en-US"/>
        </a:p>
      </dgm:t>
    </dgm:pt>
    <dgm:pt modelId="{B5EED042-9107-414D-854F-D488CC1BEEB2}">
      <dgm:prSet/>
      <dgm:spPr/>
      <dgm:t>
        <a:bodyPr/>
        <a:lstStyle/>
        <a:p>
          <a:r>
            <a:rPr lang="en-US" baseline="0">
              <a:latin typeface="Century Schoolbook" panose="02040604050505020304"/>
            </a:rPr>
            <a:t>4</a:t>
          </a:r>
          <a:r>
            <a:rPr lang="en-US" baseline="0"/>
            <a:t>] Conclusions</a:t>
          </a:r>
          <a:endParaRPr lang="en-US"/>
        </a:p>
      </dgm:t>
    </dgm:pt>
    <dgm:pt modelId="{AE79D97A-AC91-4358-9AD6-EB69DA332655}" type="parTrans" cxnId="{91220074-708B-4FAA-B5F8-03134339233F}">
      <dgm:prSet/>
      <dgm:spPr/>
      <dgm:t>
        <a:bodyPr/>
        <a:lstStyle/>
        <a:p>
          <a:endParaRPr lang="en-US"/>
        </a:p>
      </dgm:t>
    </dgm:pt>
    <dgm:pt modelId="{970B39A7-53A0-4CF5-967A-94E492DC0A16}" type="sibTrans" cxnId="{91220074-708B-4FAA-B5F8-03134339233F}">
      <dgm:prSet/>
      <dgm:spPr/>
      <dgm:t>
        <a:bodyPr/>
        <a:lstStyle/>
        <a:p>
          <a:endParaRPr lang="en-US"/>
        </a:p>
      </dgm:t>
    </dgm:pt>
    <dgm:pt modelId="{5143BD04-52BC-4F0B-9DA3-334DD1459E82}" type="pres">
      <dgm:prSet presAssocID="{DBBA0E4C-C79F-4BAD-9B26-0125D9CA45CB}" presName="linear" presStyleCnt="0">
        <dgm:presLayoutVars>
          <dgm:animLvl val="lvl"/>
          <dgm:resizeHandles val="exact"/>
        </dgm:presLayoutVars>
      </dgm:prSet>
      <dgm:spPr/>
    </dgm:pt>
    <dgm:pt modelId="{1B3E1B23-E42A-471F-A52E-A816F17EEE61}" type="pres">
      <dgm:prSet presAssocID="{D947123A-C4F8-4FFB-9F05-6AA44ABBE5A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A64E766-A086-49F2-BD93-66C200BB4B47}" type="pres">
      <dgm:prSet presAssocID="{CFB67863-4725-46FC-BFB3-9BFEACD11F50}" presName="spacer" presStyleCnt="0"/>
      <dgm:spPr/>
    </dgm:pt>
    <dgm:pt modelId="{C1E3F7FF-979F-47F3-B0CB-7CCCA7929AF6}" type="pres">
      <dgm:prSet presAssocID="{9EF81FDC-C2DE-4FDB-8CB8-989BA809EB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D991C3F-E86A-4D57-A9A8-76965AAFFF1E}" type="pres">
      <dgm:prSet presAssocID="{7FF07C9C-D6F0-4947-9CC1-0BFAA3CC60B9}" presName="spacer" presStyleCnt="0"/>
      <dgm:spPr/>
    </dgm:pt>
    <dgm:pt modelId="{D67CB3DC-BE64-492C-B725-FDBB67EBD171}" type="pres">
      <dgm:prSet presAssocID="{6AB0FFAE-CE37-451D-A7F9-BC39DADE65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C786991-7825-4A65-B9F6-1FD44B92BD8F}" type="pres">
      <dgm:prSet presAssocID="{9424BBA2-2EED-42C8-A859-CB5FB437EC54}" presName="spacer" presStyleCnt="0"/>
      <dgm:spPr/>
    </dgm:pt>
    <dgm:pt modelId="{2BC167F2-8102-4737-90F0-2FBF730EE224}" type="pres">
      <dgm:prSet presAssocID="{B5EED042-9107-414D-854F-D488CC1BEEB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DD8430D-1459-4E09-B517-176E36F8977E}" srcId="{DBBA0E4C-C79F-4BAD-9B26-0125D9CA45CB}" destId="{9EF81FDC-C2DE-4FDB-8CB8-989BA809EB5A}" srcOrd="1" destOrd="0" parTransId="{C4DA8B20-5EE9-4956-A639-2BFC32F5EBE4}" sibTransId="{7FF07C9C-D6F0-4947-9CC1-0BFAA3CC60B9}"/>
    <dgm:cxn modelId="{CB952425-8EB5-4A68-86D6-D32266DD5914}" srcId="{DBBA0E4C-C79F-4BAD-9B26-0125D9CA45CB}" destId="{D947123A-C4F8-4FFB-9F05-6AA44ABBE5AE}" srcOrd="0" destOrd="0" parTransId="{2EA385BD-D096-49F8-935A-3744C04E0D8B}" sibTransId="{CFB67863-4725-46FC-BFB3-9BFEACD11F50}"/>
    <dgm:cxn modelId="{3CC7B93F-055A-4B7C-A989-6DCC14B6D9A6}" type="presOf" srcId="{6AB0FFAE-CE37-451D-A7F9-BC39DADE65F4}" destId="{D67CB3DC-BE64-492C-B725-FDBB67EBD171}" srcOrd="0" destOrd="0" presId="urn:microsoft.com/office/officeart/2005/8/layout/vList2"/>
    <dgm:cxn modelId="{91220074-708B-4FAA-B5F8-03134339233F}" srcId="{DBBA0E4C-C79F-4BAD-9B26-0125D9CA45CB}" destId="{B5EED042-9107-414D-854F-D488CC1BEEB2}" srcOrd="3" destOrd="0" parTransId="{AE79D97A-AC91-4358-9AD6-EB69DA332655}" sibTransId="{970B39A7-53A0-4CF5-967A-94E492DC0A16}"/>
    <dgm:cxn modelId="{1197CD96-D027-4447-987A-9BBB7DD57004}" type="presOf" srcId="{9EF81FDC-C2DE-4FDB-8CB8-989BA809EB5A}" destId="{C1E3F7FF-979F-47F3-B0CB-7CCCA7929AF6}" srcOrd="0" destOrd="0" presId="urn:microsoft.com/office/officeart/2005/8/layout/vList2"/>
    <dgm:cxn modelId="{68680DC0-0AD5-4C93-8D6F-E6F776BBA977}" srcId="{DBBA0E4C-C79F-4BAD-9B26-0125D9CA45CB}" destId="{6AB0FFAE-CE37-451D-A7F9-BC39DADE65F4}" srcOrd="2" destOrd="0" parTransId="{380D7041-EC1D-4F6D-A2C1-405BC9993CBA}" sibTransId="{9424BBA2-2EED-42C8-A859-CB5FB437EC54}"/>
    <dgm:cxn modelId="{8FCD36C9-AFA3-4CE0-BD3F-134021D394D2}" type="presOf" srcId="{B5EED042-9107-414D-854F-D488CC1BEEB2}" destId="{2BC167F2-8102-4737-90F0-2FBF730EE224}" srcOrd="0" destOrd="0" presId="urn:microsoft.com/office/officeart/2005/8/layout/vList2"/>
    <dgm:cxn modelId="{F063CBC9-A3D9-407A-9144-D3B523255956}" type="presOf" srcId="{D947123A-C4F8-4FFB-9F05-6AA44ABBE5AE}" destId="{1B3E1B23-E42A-471F-A52E-A816F17EEE61}" srcOrd="0" destOrd="0" presId="urn:microsoft.com/office/officeart/2005/8/layout/vList2"/>
    <dgm:cxn modelId="{DB57AEF9-DD3C-4398-B035-3D0624EFA8DD}" type="presOf" srcId="{DBBA0E4C-C79F-4BAD-9B26-0125D9CA45CB}" destId="{5143BD04-52BC-4F0B-9DA3-334DD1459E82}" srcOrd="0" destOrd="0" presId="urn:microsoft.com/office/officeart/2005/8/layout/vList2"/>
    <dgm:cxn modelId="{120ED1EF-9003-4F51-9B43-3B9ED85FC84B}" type="presParOf" srcId="{5143BD04-52BC-4F0B-9DA3-334DD1459E82}" destId="{1B3E1B23-E42A-471F-A52E-A816F17EEE61}" srcOrd="0" destOrd="0" presId="urn:microsoft.com/office/officeart/2005/8/layout/vList2"/>
    <dgm:cxn modelId="{FCE6F6AA-269B-42B7-94A8-6E6D21C4A7E1}" type="presParOf" srcId="{5143BD04-52BC-4F0B-9DA3-334DD1459E82}" destId="{BA64E766-A086-49F2-BD93-66C200BB4B47}" srcOrd="1" destOrd="0" presId="urn:microsoft.com/office/officeart/2005/8/layout/vList2"/>
    <dgm:cxn modelId="{BA5CC37D-FEB3-4CC2-8225-521CC9A35B1C}" type="presParOf" srcId="{5143BD04-52BC-4F0B-9DA3-334DD1459E82}" destId="{C1E3F7FF-979F-47F3-B0CB-7CCCA7929AF6}" srcOrd="2" destOrd="0" presId="urn:microsoft.com/office/officeart/2005/8/layout/vList2"/>
    <dgm:cxn modelId="{46667F7C-847B-46F6-8078-0A80E2CA2AAB}" type="presParOf" srcId="{5143BD04-52BC-4F0B-9DA3-334DD1459E82}" destId="{BD991C3F-E86A-4D57-A9A8-76965AAFFF1E}" srcOrd="3" destOrd="0" presId="urn:microsoft.com/office/officeart/2005/8/layout/vList2"/>
    <dgm:cxn modelId="{BD9BB686-3FBF-446F-8310-132FD2DC095A}" type="presParOf" srcId="{5143BD04-52BC-4F0B-9DA3-334DD1459E82}" destId="{D67CB3DC-BE64-492C-B725-FDBB67EBD171}" srcOrd="4" destOrd="0" presId="urn:microsoft.com/office/officeart/2005/8/layout/vList2"/>
    <dgm:cxn modelId="{1529C74C-3E7A-4252-B6C1-B7C7F1296A92}" type="presParOf" srcId="{5143BD04-52BC-4F0B-9DA3-334DD1459E82}" destId="{2C786991-7825-4A65-B9F6-1FD44B92BD8F}" srcOrd="5" destOrd="0" presId="urn:microsoft.com/office/officeart/2005/8/layout/vList2"/>
    <dgm:cxn modelId="{F0D03590-1FCE-4B8D-83C7-51117025A012}" type="presParOf" srcId="{5143BD04-52BC-4F0B-9DA3-334DD1459E82}" destId="{2BC167F2-8102-4737-90F0-2FBF730EE22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9F9604-6798-45B6-81B0-D28A7510449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582D145-17F1-4CB6-9D67-933A0A0A0C05}">
      <dgm:prSet phldrT="[Text]" phldr="0"/>
      <dgm:spPr/>
      <dgm:t>
        <a:bodyPr/>
        <a:lstStyle/>
        <a:p>
          <a:r>
            <a:rPr lang="en-US">
              <a:latin typeface="Century Schoolbook" panose="02040604050505020304"/>
            </a:rPr>
            <a:t>August</a:t>
          </a:r>
          <a:endParaRPr lang="en-US"/>
        </a:p>
      </dgm:t>
    </dgm:pt>
    <dgm:pt modelId="{2A87A4BA-2AB4-4A1F-A40D-BADADD0908A2}" type="parTrans" cxnId="{93A29E73-E3BB-490F-A22E-4F61EF982D76}">
      <dgm:prSet/>
      <dgm:spPr/>
    </dgm:pt>
    <dgm:pt modelId="{AE67EB01-2228-47CB-985C-59A3567545E6}" type="sibTrans" cxnId="{93A29E73-E3BB-490F-A22E-4F61EF982D76}">
      <dgm:prSet/>
      <dgm:spPr/>
    </dgm:pt>
    <dgm:pt modelId="{D385E047-9FE8-4BE8-AC4F-24F67D450D33}">
      <dgm:prSet phldrT="[Text]" phldr="0"/>
      <dgm:spPr/>
      <dgm:t>
        <a:bodyPr/>
        <a:lstStyle/>
        <a:p>
          <a:r>
            <a:rPr lang="en-US">
              <a:latin typeface="Century Schoolbook" panose="02040604050505020304"/>
            </a:rPr>
            <a:t>September</a:t>
          </a:r>
          <a:endParaRPr lang="en-US"/>
        </a:p>
      </dgm:t>
    </dgm:pt>
    <dgm:pt modelId="{73851A77-BFD7-467A-944D-E21C36893C8C}" type="parTrans" cxnId="{2FB738C2-8466-4403-9EB4-F77E6566BFAB}">
      <dgm:prSet/>
      <dgm:spPr/>
    </dgm:pt>
    <dgm:pt modelId="{A6E8FD55-8420-4459-876A-29FCB2E72EED}" type="sibTrans" cxnId="{2FB738C2-8466-4403-9EB4-F77E6566BFAB}">
      <dgm:prSet/>
      <dgm:spPr/>
    </dgm:pt>
    <dgm:pt modelId="{90B9479F-E53D-46AA-92EC-EF12B3FE5C40}">
      <dgm:prSet phldrT="[Text]" phldr="0"/>
      <dgm:spPr/>
      <dgm:t>
        <a:bodyPr/>
        <a:lstStyle/>
        <a:p>
          <a:r>
            <a:rPr lang="en-US">
              <a:latin typeface="Century Schoolbook" panose="02040604050505020304"/>
            </a:rPr>
            <a:t>October</a:t>
          </a:r>
          <a:endParaRPr lang="en-US"/>
        </a:p>
      </dgm:t>
    </dgm:pt>
    <dgm:pt modelId="{FC3F8982-2D44-4329-9EBD-A1F739B7E909}" type="parTrans" cxnId="{BDF8E3B3-C5E0-4AB8-BCE2-68E29EE82E6D}">
      <dgm:prSet/>
      <dgm:spPr/>
    </dgm:pt>
    <dgm:pt modelId="{D464E34F-69C3-4EA7-A3FA-DC6F2B588C5F}" type="sibTrans" cxnId="{BDF8E3B3-C5E0-4AB8-BCE2-68E29EE82E6D}">
      <dgm:prSet/>
      <dgm:spPr/>
    </dgm:pt>
    <dgm:pt modelId="{194F9850-3AAB-45AB-B4D4-3016A5459B7C}">
      <dgm:prSet phldr="0"/>
      <dgm:spPr/>
      <dgm:t>
        <a:bodyPr/>
        <a:lstStyle/>
        <a:p>
          <a:r>
            <a:rPr lang="en-US">
              <a:latin typeface="Century Schoolbook" panose="02040604050505020304"/>
            </a:rPr>
            <a:t>November</a:t>
          </a:r>
        </a:p>
      </dgm:t>
    </dgm:pt>
    <dgm:pt modelId="{B7FA01EB-0DAF-4020-A89E-7B753CFD3D9E}" type="parTrans" cxnId="{E8E07222-651E-4F2E-A152-A4FF02E4CB9E}">
      <dgm:prSet/>
      <dgm:spPr/>
    </dgm:pt>
    <dgm:pt modelId="{1F6C2612-8771-4B00-8A65-F9CD26E5FB85}" type="sibTrans" cxnId="{E8E07222-651E-4F2E-A152-A4FF02E4CB9E}">
      <dgm:prSet/>
      <dgm:spPr/>
    </dgm:pt>
    <dgm:pt modelId="{F6DCC99E-20D3-4294-B03C-ED21C603AD31}" type="pres">
      <dgm:prSet presAssocID="{919F9604-6798-45B6-81B0-D28A75104498}" presName="Name0" presStyleCnt="0">
        <dgm:presLayoutVars>
          <dgm:dir/>
          <dgm:animLvl val="lvl"/>
          <dgm:resizeHandles val="exact"/>
        </dgm:presLayoutVars>
      </dgm:prSet>
      <dgm:spPr/>
    </dgm:pt>
    <dgm:pt modelId="{108CB923-AE9F-4CB8-B2DC-905217B09E33}" type="pres">
      <dgm:prSet presAssocID="{2582D145-17F1-4CB6-9D67-933A0A0A0C0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575148-A2AA-41AA-B3E0-80C6284CB385}" type="pres">
      <dgm:prSet presAssocID="{AE67EB01-2228-47CB-985C-59A3567545E6}" presName="parTxOnlySpace" presStyleCnt="0"/>
      <dgm:spPr/>
    </dgm:pt>
    <dgm:pt modelId="{8191B965-E285-4821-AB4F-D7FB296398B7}" type="pres">
      <dgm:prSet presAssocID="{D385E047-9FE8-4BE8-AC4F-24F67D450D3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2DA1E2-2AA7-4DC6-95EF-AEFF2BDE35E4}" type="pres">
      <dgm:prSet presAssocID="{A6E8FD55-8420-4459-876A-29FCB2E72EED}" presName="parTxOnlySpace" presStyleCnt="0"/>
      <dgm:spPr/>
    </dgm:pt>
    <dgm:pt modelId="{2EC3131E-D562-4B28-A253-1371F957DAF9}" type="pres">
      <dgm:prSet presAssocID="{90B9479F-E53D-46AA-92EC-EF12B3FE5C4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A9C2F7-E183-44D7-891F-A03AD25CB6E1}" type="pres">
      <dgm:prSet presAssocID="{D464E34F-69C3-4EA7-A3FA-DC6F2B588C5F}" presName="parTxOnlySpace" presStyleCnt="0"/>
      <dgm:spPr/>
    </dgm:pt>
    <dgm:pt modelId="{21CBDDA3-118F-4E0B-B792-A6E069A9CB70}" type="pres">
      <dgm:prSet presAssocID="{194F9850-3AAB-45AB-B4D4-3016A5459B7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5093001-8186-47B5-85FE-40D54A564234}" type="presOf" srcId="{90B9479F-E53D-46AA-92EC-EF12B3FE5C40}" destId="{2EC3131E-D562-4B28-A253-1371F957DAF9}" srcOrd="0" destOrd="0" presId="urn:microsoft.com/office/officeart/2005/8/layout/chevron1"/>
    <dgm:cxn modelId="{E7751E16-EEA8-4903-884B-755974DB07E3}" type="presOf" srcId="{2582D145-17F1-4CB6-9D67-933A0A0A0C05}" destId="{108CB923-AE9F-4CB8-B2DC-905217B09E33}" srcOrd="0" destOrd="0" presId="urn:microsoft.com/office/officeart/2005/8/layout/chevron1"/>
    <dgm:cxn modelId="{E8E07222-651E-4F2E-A152-A4FF02E4CB9E}" srcId="{919F9604-6798-45B6-81B0-D28A75104498}" destId="{194F9850-3AAB-45AB-B4D4-3016A5459B7C}" srcOrd="3" destOrd="0" parTransId="{B7FA01EB-0DAF-4020-A89E-7B753CFD3D9E}" sibTransId="{1F6C2612-8771-4B00-8A65-F9CD26E5FB85}"/>
    <dgm:cxn modelId="{610D9546-176D-4FE1-8B64-5B888BEF7A41}" type="presOf" srcId="{D385E047-9FE8-4BE8-AC4F-24F67D450D33}" destId="{8191B965-E285-4821-AB4F-D7FB296398B7}" srcOrd="0" destOrd="0" presId="urn:microsoft.com/office/officeart/2005/8/layout/chevron1"/>
    <dgm:cxn modelId="{93A29E73-E3BB-490F-A22E-4F61EF982D76}" srcId="{919F9604-6798-45B6-81B0-D28A75104498}" destId="{2582D145-17F1-4CB6-9D67-933A0A0A0C05}" srcOrd="0" destOrd="0" parTransId="{2A87A4BA-2AB4-4A1F-A40D-BADADD0908A2}" sibTransId="{AE67EB01-2228-47CB-985C-59A3567545E6}"/>
    <dgm:cxn modelId="{3BD006AE-5ADE-462B-B2CD-7A5C8ED1C6F5}" type="presOf" srcId="{194F9850-3AAB-45AB-B4D4-3016A5459B7C}" destId="{21CBDDA3-118F-4E0B-B792-A6E069A9CB70}" srcOrd="0" destOrd="0" presId="urn:microsoft.com/office/officeart/2005/8/layout/chevron1"/>
    <dgm:cxn modelId="{EF2A22AF-E2A3-415F-94ED-823471555B48}" type="presOf" srcId="{919F9604-6798-45B6-81B0-D28A75104498}" destId="{F6DCC99E-20D3-4294-B03C-ED21C603AD31}" srcOrd="0" destOrd="0" presId="urn:microsoft.com/office/officeart/2005/8/layout/chevron1"/>
    <dgm:cxn modelId="{BDF8E3B3-C5E0-4AB8-BCE2-68E29EE82E6D}" srcId="{919F9604-6798-45B6-81B0-D28A75104498}" destId="{90B9479F-E53D-46AA-92EC-EF12B3FE5C40}" srcOrd="2" destOrd="0" parTransId="{FC3F8982-2D44-4329-9EBD-A1F739B7E909}" sibTransId="{D464E34F-69C3-4EA7-A3FA-DC6F2B588C5F}"/>
    <dgm:cxn modelId="{2FB738C2-8466-4403-9EB4-F77E6566BFAB}" srcId="{919F9604-6798-45B6-81B0-D28A75104498}" destId="{D385E047-9FE8-4BE8-AC4F-24F67D450D33}" srcOrd="1" destOrd="0" parTransId="{73851A77-BFD7-467A-944D-E21C36893C8C}" sibTransId="{A6E8FD55-8420-4459-876A-29FCB2E72EED}"/>
    <dgm:cxn modelId="{2236E5B7-946F-4AE5-A3C3-5EDB58196C65}" type="presParOf" srcId="{F6DCC99E-20D3-4294-B03C-ED21C603AD31}" destId="{108CB923-AE9F-4CB8-B2DC-905217B09E33}" srcOrd="0" destOrd="0" presId="urn:microsoft.com/office/officeart/2005/8/layout/chevron1"/>
    <dgm:cxn modelId="{44773E5A-66A6-4EA1-A4B4-1EB47252B41F}" type="presParOf" srcId="{F6DCC99E-20D3-4294-B03C-ED21C603AD31}" destId="{3F575148-A2AA-41AA-B3E0-80C6284CB385}" srcOrd="1" destOrd="0" presId="urn:microsoft.com/office/officeart/2005/8/layout/chevron1"/>
    <dgm:cxn modelId="{3997ED4F-1D97-4D46-96F2-4265C4F2D0D7}" type="presParOf" srcId="{F6DCC99E-20D3-4294-B03C-ED21C603AD31}" destId="{8191B965-E285-4821-AB4F-D7FB296398B7}" srcOrd="2" destOrd="0" presId="urn:microsoft.com/office/officeart/2005/8/layout/chevron1"/>
    <dgm:cxn modelId="{53A7D694-44DC-4199-8495-BFFD3301744A}" type="presParOf" srcId="{F6DCC99E-20D3-4294-B03C-ED21C603AD31}" destId="{762DA1E2-2AA7-4DC6-95EF-AEFF2BDE35E4}" srcOrd="3" destOrd="0" presId="urn:microsoft.com/office/officeart/2005/8/layout/chevron1"/>
    <dgm:cxn modelId="{C3D076C1-FA92-4440-988B-47A87F89A2BE}" type="presParOf" srcId="{F6DCC99E-20D3-4294-B03C-ED21C603AD31}" destId="{2EC3131E-D562-4B28-A253-1371F957DAF9}" srcOrd="4" destOrd="0" presId="urn:microsoft.com/office/officeart/2005/8/layout/chevron1"/>
    <dgm:cxn modelId="{F4D5A220-88A8-4BFD-9F2A-DAE71529E805}" type="presParOf" srcId="{F6DCC99E-20D3-4294-B03C-ED21C603AD31}" destId="{D7A9C2F7-E183-44D7-891F-A03AD25CB6E1}" srcOrd="5" destOrd="0" presId="urn:microsoft.com/office/officeart/2005/8/layout/chevron1"/>
    <dgm:cxn modelId="{2857EDE9-E9DB-4D5F-A7C3-03120C0CB6E1}" type="presParOf" srcId="{F6DCC99E-20D3-4294-B03C-ED21C603AD31}" destId="{21CBDDA3-118F-4E0B-B792-A6E069A9C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E1B23-E42A-471F-A52E-A816F17EEE61}">
      <dsp:nvSpPr>
        <dsp:cNvPr id="0" name=""/>
        <dsp:cNvSpPr/>
      </dsp:nvSpPr>
      <dsp:spPr>
        <a:xfrm>
          <a:off x="0" y="31778"/>
          <a:ext cx="859536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baseline="0">
              <a:latin typeface="Century Schoolbook" panose="02040604050505020304"/>
            </a:rPr>
            <a:t>1</a:t>
          </a:r>
          <a:r>
            <a:rPr lang="en-US" sz="4100" kern="1200" baseline="0"/>
            <a:t>] Design Constraints</a:t>
          </a:r>
          <a:endParaRPr lang="en-US" sz="4100" kern="1200"/>
        </a:p>
      </dsp:txBody>
      <dsp:txXfrm>
        <a:off x="48005" y="79783"/>
        <a:ext cx="8499350" cy="887374"/>
      </dsp:txXfrm>
    </dsp:sp>
    <dsp:sp modelId="{C1E3F7FF-979F-47F3-B0CB-7CCCA7929AF6}">
      <dsp:nvSpPr>
        <dsp:cNvPr id="0" name=""/>
        <dsp:cNvSpPr/>
      </dsp:nvSpPr>
      <dsp:spPr>
        <a:xfrm>
          <a:off x="0" y="1133243"/>
          <a:ext cx="859536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baseline="0">
              <a:latin typeface="Century Schoolbook" panose="02040604050505020304"/>
            </a:rPr>
            <a:t>2</a:t>
          </a:r>
          <a:r>
            <a:rPr lang="en-US" sz="4100" kern="1200" baseline="0"/>
            <a:t>] Approach: Hardware</a:t>
          </a:r>
          <a:endParaRPr lang="en-US" sz="4100" kern="1200"/>
        </a:p>
      </dsp:txBody>
      <dsp:txXfrm>
        <a:off x="48005" y="1181248"/>
        <a:ext cx="8499350" cy="887374"/>
      </dsp:txXfrm>
    </dsp:sp>
    <dsp:sp modelId="{D67CB3DC-BE64-492C-B725-FDBB67EBD171}">
      <dsp:nvSpPr>
        <dsp:cNvPr id="0" name=""/>
        <dsp:cNvSpPr/>
      </dsp:nvSpPr>
      <dsp:spPr>
        <a:xfrm>
          <a:off x="0" y="2234708"/>
          <a:ext cx="859536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baseline="0">
              <a:latin typeface="Century Schoolbook" panose="02040604050505020304"/>
            </a:rPr>
            <a:t>3</a:t>
          </a:r>
          <a:r>
            <a:rPr lang="en-US" sz="4100" kern="1200" baseline="0"/>
            <a:t>] Approach: Software</a:t>
          </a:r>
          <a:endParaRPr lang="en-US" sz="4100" kern="1200"/>
        </a:p>
      </dsp:txBody>
      <dsp:txXfrm>
        <a:off x="48005" y="2282713"/>
        <a:ext cx="8499350" cy="887374"/>
      </dsp:txXfrm>
    </dsp:sp>
    <dsp:sp modelId="{2BC167F2-8102-4737-90F0-2FBF730EE224}">
      <dsp:nvSpPr>
        <dsp:cNvPr id="0" name=""/>
        <dsp:cNvSpPr/>
      </dsp:nvSpPr>
      <dsp:spPr>
        <a:xfrm>
          <a:off x="0" y="3336173"/>
          <a:ext cx="859536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baseline="0">
              <a:latin typeface="Century Schoolbook" panose="02040604050505020304"/>
            </a:rPr>
            <a:t>4</a:t>
          </a:r>
          <a:r>
            <a:rPr lang="en-US" sz="4100" kern="1200" baseline="0"/>
            <a:t>] Conclusions</a:t>
          </a:r>
          <a:endParaRPr lang="en-US" sz="4100" kern="1200"/>
        </a:p>
      </dsp:txBody>
      <dsp:txXfrm>
        <a:off x="48005" y="3384178"/>
        <a:ext cx="8499350" cy="887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CB923-AE9F-4CB8-B2DC-905217B09E33}">
      <dsp:nvSpPr>
        <dsp:cNvPr id="0" name=""/>
        <dsp:cNvSpPr/>
      </dsp:nvSpPr>
      <dsp:spPr>
        <a:xfrm>
          <a:off x="3969" y="2571513"/>
          <a:ext cx="2310785" cy="9243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Schoolbook" panose="02040604050505020304"/>
            </a:rPr>
            <a:t>August</a:t>
          </a:r>
          <a:endParaRPr lang="en-US" sz="2000" kern="1200"/>
        </a:p>
      </dsp:txBody>
      <dsp:txXfrm>
        <a:off x="466126" y="2571513"/>
        <a:ext cx="1386471" cy="924314"/>
      </dsp:txXfrm>
    </dsp:sp>
    <dsp:sp modelId="{8191B965-E285-4821-AB4F-D7FB296398B7}">
      <dsp:nvSpPr>
        <dsp:cNvPr id="0" name=""/>
        <dsp:cNvSpPr/>
      </dsp:nvSpPr>
      <dsp:spPr>
        <a:xfrm>
          <a:off x="2083676" y="2571513"/>
          <a:ext cx="2310785" cy="9243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Schoolbook" panose="02040604050505020304"/>
            </a:rPr>
            <a:t>September</a:t>
          </a:r>
          <a:endParaRPr lang="en-US" sz="2000" kern="1200"/>
        </a:p>
      </dsp:txBody>
      <dsp:txXfrm>
        <a:off x="2545833" y="2571513"/>
        <a:ext cx="1386471" cy="924314"/>
      </dsp:txXfrm>
    </dsp:sp>
    <dsp:sp modelId="{2EC3131E-D562-4B28-A253-1371F957DAF9}">
      <dsp:nvSpPr>
        <dsp:cNvPr id="0" name=""/>
        <dsp:cNvSpPr/>
      </dsp:nvSpPr>
      <dsp:spPr>
        <a:xfrm>
          <a:off x="4163383" y="2571513"/>
          <a:ext cx="2310785" cy="9243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Schoolbook" panose="02040604050505020304"/>
            </a:rPr>
            <a:t>October</a:t>
          </a:r>
          <a:endParaRPr lang="en-US" sz="2000" kern="1200"/>
        </a:p>
      </dsp:txBody>
      <dsp:txXfrm>
        <a:off x="4625540" y="2571513"/>
        <a:ext cx="1386471" cy="924314"/>
      </dsp:txXfrm>
    </dsp:sp>
    <dsp:sp modelId="{21CBDDA3-118F-4E0B-B792-A6E069A9CB70}">
      <dsp:nvSpPr>
        <dsp:cNvPr id="0" name=""/>
        <dsp:cNvSpPr/>
      </dsp:nvSpPr>
      <dsp:spPr>
        <a:xfrm>
          <a:off x="6243090" y="2571513"/>
          <a:ext cx="2310785" cy="9243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Schoolbook" panose="02040604050505020304"/>
            </a:rPr>
            <a:t>November</a:t>
          </a:r>
        </a:p>
      </dsp:txBody>
      <dsp:txXfrm>
        <a:off x="6705247" y="2571513"/>
        <a:ext cx="1386471" cy="924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9CDD1-BD48-4D45-91AE-2929DC9401C3}" type="datetimeFigureOut">
              <a:rPr lang="en-US"/>
              <a:t>10/6/2020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10B04-7F92-4226-801F-E900C82E253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2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83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73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New approach to old situation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42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1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0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Waiting in line is commonplace for everybody: what if it could be quicker?</a:t>
            </a:r>
          </a:p>
          <a:p>
            <a:r>
              <a:rPr lang="en-US">
                <a:cs typeface="Calibri"/>
              </a:rPr>
              <a:t>Currently, two main basis --&gt; One ticket at a time and stop until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F978E-F77E-46D7-BDAA-B06270E4EC5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68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3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Give why's:</a:t>
            </a:r>
          </a:p>
          <a:p>
            <a:r>
              <a:rPr lang="en-US">
                <a:cs typeface="Calibri"/>
              </a:rPr>
              <a:t>Read Count – multiple people but don’t want to make sacrifices in security and reliability </a:t>
            </a:r>
          </a:p>
          <a:p>
            <a:r>
              <a:rPr lang="en-US">
                <a:cs typeface="Calibri"/>
              </a:rPr>
              <a:t>Range – mounted overhead reading down, as such needs comparable range as height. </a:t>
            </a:r>
          </a:p>
          <a:p>
            <a:r>
              <a:rPr lang="en-US">
                <a:cs typeface="Calibri"/>
              </a:rPr>
              <a:t>Response time – given average walk speed, this gives time and room for human intervention if an error is raised</a:t>
            </a:r>
          </a:p>
          <a:p>
            <a:r>
              <a:rPr lang="en-US">
                <a:cs typeface="Calibri"/>
              </a:rPr>
              <a:t>Security – As will be discussed later, a pivotal part of the system is ensuring the number of tickets matches number of individuals</a:t>
            </a:r>
          </a:p>
          <a:p>
            <a:r>
              <a:rPr lang="en-US">
                <a:cs typeface="Calibri"/>
              </a:rPr>
              <a:t>Error Signaling - in order to preserve the continuous queue flow, security needs to be notified so a manual check can be performed to the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71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8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5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6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4950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4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94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56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8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1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5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37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5EF5B-3F61-4805-BE3E-727BB3C9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The </a:t>
            </a:r>
            <a:r>
              <a:rPr lang="en-US" sz="6000" err="1"/>
              <a:t>Quicket</a:t>
            </a:r>
            <a:r>
              <a:rPr lang="en-US" sz="6000"/>
              <a:t> System:</a:t>
            </a:r>
            <a:br>
              <a:rPr lang="en-US" sz="6000"/>
            </a:br>
            <a:r>
              <a:rPr lang="en-US" sz="6000"/>
              <a:t>A fast pass to the future of ticketing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DE668-C4D6-4E35-A687-E05E1C8F4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954" y="4389966"/>
            <a:ext cx="9685594" cy="183426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Drew Mohundro, Alex </a:t>
            </a:r>
            <a:r>
              <a:rPr lang="en-US" sz="2000" err="1">
                <a:solidFill>
                  <a:schemeClr val="tx1"/>
                </a:solidFill>
              </a:rPr>
              <a:t>Bigej</a:t>
            </a:r>
            <a:r>
              <a:rPr lang="en-US" sz="2000">
                <a:solidFill>
                  <a:schemeClr val="tx1"/>
                </a:solidFill>
              </a:rPr>
              <a:t>, Preston May, Carol Pollard, Garrett Smith</a:t>
            </a:r>
          </a:p>
        </p:txBody>
      </p:sp>
    </p:spTree>
    <p:extLst>
      <p:ext uri="{BB962C8B-B14F-4D97-AF65-F5344CB8AC3E}">
        <p14:creationId xmlns:p14="http://schemas.microsoft.com/office/powerpoint/2010/main" val="426384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Practical Constraints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02480-4F24-4DB3-8EB3-565CD161405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B3FB07-6965-4089-8D93-F46F251D7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531398"/>
              </p:ext>
            </p:extLst>
          </p:nvPr>
        </p:nvGraphicFramePr>
        <p:xfrm>
          <a:off x="1262063" y="1828800"/>
          <a:ext cx="8594723" cy="402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5814">
                  <a:extLst>
                    <a:ext uri="{9D8B030D-6E8A-4147-A177-3AD203B41FA5}">
                      <a16:colId xmlns:a16="http://schemas.microsoft.com/office/drawing/2014/main" val="4101611919"/>
                    </a:ext>
                  </a:extLst>
                </a:gridCol>
                <a:gridCol w="1542936">
                  <a:extLst>
                    <a:ext uri="{9D8B030D-6E8A-4147-A177-3AD203B41FA5}">
                      <a16:colId xmlns:a16="http://schemas.microsoft.com/office/drawing/2014/main" val="1920325954"/>
                    </a:ext>
                  </a:extLst>
                </a:gridCol>
                <a:gridCol w="5085973">
                  <a:extLst>
                    <a:ext uri="{9D8B030D-6E8A-4147-A177-3AD203B41FA5}">
                      <a16:colId xmlns:a16="http://schemas.microsoft.com/office/drawing/2014/main" val="18591403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Type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Name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Description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070519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Economic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Price Point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retail value of the system is under $3000.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59131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Safety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Tracking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utilizes reusable RFID tags that work to track locations of patrons.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68898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Manufacturability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Installation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detection components of the system are readily mountable to most surfaces via the use of common hardware.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645574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Health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Health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Passive reading limits contact between parties.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610929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Environmental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Location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is suitable for indoor and non-severe outdoor conditions.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436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2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Engineering Standards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B6CE4-F6CD-474D-BBB8-ACD223F677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638171-E88F-4E86-BA31-D535C6933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90032"/>
              </p:ext>
            </p:extLst>
          </p:nvPr>
        </p:nvGraphicFramePr>
        <p:xfrm>
          <a:off x="733995" y="2010117"/>
          <a:ext cx="9499600" cy="3931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13584066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187190009"/>
                    </a:ext>
                  </a:extLst>
                </a:gridCol>
                <a:gridCol w="3937000">
                  <a:extLst>
                    <a:ext uri="{9D8B030D-6E8A-4147-A177-3AD203B41FA5}">
                      <a16:colId xmlns:a16="http://schemas.microsoft.com/office/drawing/2014/main" val="3698817547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Specific Standard 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Standard Document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Specification / Application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5468655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FCC Title 47 Chapter 1 Part 15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FCC Title 47 Telecommunication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operates in the proper RFID frequency range and radiates acceptable power levels.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1050289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IEC 60529</a:t>
                      </a:r>
                      <a:endParaRPr lang="en-US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Degrees of Protection Provided by Enclosures (IP Code)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is compliant with Ingress Protection 56 (IP56) testing requirements to prevent intrusion of water and dust.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22716936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ADA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Americans with Disabilities Act III Regulations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is compliant with ADA standards for wheelchair and visually impaired clearances.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740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366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561252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Approach: Hardware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D36C-5210-44A9-9AB1-148E4A5C3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159" y="4550832"/>
            <a:ext cx="9941211" cy="174591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7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Signal Type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D36C-5210-44A9-9AB1-148E4A5C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E122D2-C083-431D-8C3D-F62507A9F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16552"/>
              </p:ext>
            </p:extLst>
          </p:nvPr>
        </p:nvGraphicFramePr>
        <p:xfrm>
          <a:off x="1315230" y="1973000"/>
          <a:ext cx="8879520" cy="426338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79920">
                  <a:extLst>
                    <a:ext uri="{9D8B030D-6E8A-4147-A177-3AD203B41FA5}">
                      <a16:colId xmlns:a16="http://schemas.microsoft.com/office/drawing/2014/main" val="2339431664"/>
                    </a:ext>
                  </a:extLst>
                </a:gridCol>
                <a:gridCol w="1479920">
                  <a:extLst>
                    <a:ext uri="{9D8B030D-6E8A-4147-A177-3AD203B41FA5}">
                      <a16:colId xmlns:a16="http://schemas.microsoft.com/office/drawing/2014/main" val="1927467132"/>
                    </a:ext>
                  </a:extLst>
                </a:gridCol>
                <a:gridCol w="1479920">
                  <a:extLst>
                    <a:ext uri="{9D8B030D-6E8A-4147-A177-3AD203B41FA5}">
                      <a16:colId xmlns:a16="http://schemas.microsoft.com/office/drawing/2014/main" val="1111719609"/>
                    </a:ext>
                  </a:extLst>
                </a:gridCol>
                <a:gridCol w="1479920">
                  <a:extLst>
                    <a:ext uri="{9D8B030D-6E8A-4147-A177-3AD203B41FA5}">
                      <a16:colId xmlns:a16="http://schemas.microsoft.com/office/drawing/2014/main" val="1389583712"/>
                    </a:ext>
                  </a:extLst>
                </a:gridCol>
                <a:gridCol w="1479920">
                  <a:extLst>
                    <a:ext uri="{9D8B030D-6E8A-4147-A177-3AD203B41FA5}">
                      <a16:colId xmlns:a16="http://schemas.microsoft.com/office/drawing/2014/main" val="2141225688"/>
                    </a:ext>
                  </a:extLst>
                </a:gridCol>
                <a:gridCol w="1479920">
                  <a:extLst>
                    <a:ext uri="{9D8B030D-6E8A-4147-A177-3AD203B41FA5}">
                      <a16:colId xmlns:a16="http://schemas.microsoft.com/office/drawing/2014/main" val="4098309660"/>
                    </a:ext>
                  </a:extLst>
                </a:gridCol>
              </a:tblGrid>
              <a:tr h="1065847">
                <a:tc>
                  <a:txBody>
                    <a:bodyPr/>
                    <a:lstStyle/>
                    <a:p>
                      <a:pPr marL="0" marR="0" rtl="0" latinLnBrk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Technology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Requirements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Radio Identification </a:t>
                      </a:r>
                      <a:endParaRPr lang="en-US"/>
                    </a:p>
                    <a:p>
                      <a:pPr marL="0" marR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(UHF RFID)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Bluetooth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Near Field Communication(NFC)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Ultra-Wide Band</a:t>
                      </a:r>
                    </a:p>
                    <a:p>
                      <a:pPr marL="0" marR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(UWB)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3050063"/>
                  </a:ext>
                </a:extLst>
              </a:tr>
              <a:tr h="1065847">
                <a:tc>
                  <a:txBody>
                    <a:bodyPr/>
                    <a:lstStyle/>
                    <a:p>
                      <a:pPr marL="0" marR="0" rtl="0" latinLnBrk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2 Meter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Yes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Yes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No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Yes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5217202"/>
                  </a:ext>
                </a:extLst>
              </a:tr>
              <a:tr h="1065847">
                <a:tc>
                  <a:txBody>
                    <a:bodyPr/>
                    <a:lstStyle/>
                    <a:p>
                      <a:pPr marL="0" marR="0" rtl="0" latinLnBrk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Active/Passive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Passive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Passive, Active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Active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Passive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Active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1528086"/>
                  </a:ext>
                </a:extLst>
              </a:tr>
              <a:tr h="1065847">
                <a:tc>
                  <a:txBody>
                    <a:bodyPr/>
                    <a:lstStyle/>
                    <a:p>
                      <a:pPr marL="0" marR="0" rtl="0" latinLnBrk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Tag Handling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Multiple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Multiple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Multiple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Single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200" kern="800">
                          <a:effectLst/>
                        </a:rPr>
                        <a:t>Multiple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8890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27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Reader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73A117F-CFE0-4E9D-AFB7-9F58038CF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040156"/>
              </p:ext>
            </p:extLst>
          </p:nvPr>
        </p:nvGraphicFramePr>
        <p:xfrm>
          <a:off x="1262063" y="1828800"/>
          <a:ext cx="8594720" cy="44805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18944">
                  <a:extLst>
                    <a:ext uri="{9D8B030D-6E8A-4147-A177-3AD203B41FA5}">
                      <a16:colId xmlns:a16="http://schemas.microsoft.com/office/drawing/2014/main" val="3448812476"/>
                    </a:ext>
                  </a:extLst>
                </a:gridCol>
                <a:gridCol w="1718944">
                  <a:extLst>
                    <a:ext uri="{9D8B030D-6E8A-4147-A177-3AD203B41FA5}">
                      <a16:colId xmlns:a16="http://schemas.microsoft.com/office/drawing/2014/main" val="1837608500"/>
                    </a:ext>
                  </a:extLst>
                </a:gridCol>
                <a:gridCol w="1718944">
                  <a:extLst>
                    <a:ext uri="{9D8B030D-6E8A-4147-A177-3AD203B41FA5}">
                      <a16:colId xmlns:a16="http://schemas.microsoft.com/office/drawing/2014/main" val="1206406908"/>
                    </a:ext>
                  </a:extLst>
                </a:gridCol>
                <a:gridCol w="1718944">
                  <a:extLst>
                    <a:ext uri="{9D8B030D-6E8A-4147-A177-3AD203B41FA5}">
                      <a16:colId xmlns:a16="http://schemas.microsoft.com/office/drawing/2014/main" val="1529766923"/>
                    </a:ext>
                  </a:extLst>
                </a:gridCol>
                <a:gridCol w="1718944">
                  <a:extLst>
                    <a:ext uri="{9D8B030D-6E8A-4147-A177-3AD203B41FA5}">
                      <a16:colId xmlns:a16="http://schemas.microsoft.com/office/drawing/2014/main" val="2551382987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Requirements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err="1">
                          <a:effectLst/>
                        </a:rPr>
                        <a:t>Fonkan</a:t>
                      </a:r>
                      <a:r>
                        <a:rPr lang="en-US" sz="1100">
                          <a:effectLst/>
                        </a:rPr>
                        <a:t> FM-503 [4]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err="1">
                          <a:effectLst/>
                        </a:rPr>
                        <a:t>Sparkfun</a:t>
                      </a:r>
                      <a:r>
                        <a:rPr lang="en-US" sz="1100">
                          <a:effectLst/>
                        </a:rPr>
                        <a:t> M6E Nano  [5]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LPSECURITY UHF-105 [6]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884239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Price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&lt; $300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$85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$225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$92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496145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Max</a:t>
                      </a:r>
                      <a:r>
                        <a:rPr lang="en-US" sz="800">
                          <a:effectLst/>
                        </a:rPr>
                        <a:t> </a:t>
                      </a:r>
                      <a:r>
                        <a:rPr lang="en-US" sz="1100">
                          <a:effectLst/>
                        </a:rPr>
                        <a:t> Range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≥ 2 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4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4.9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7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737991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RF Output Power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&lt; 30 dBm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0-25 dBm</a:t>
                      </a:r>
                      <a:r>
                        <a:rPr lang="en-US" sz="800" kern="800">
                          <a:effectLst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0-27 dBm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0-30 dBm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34026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Antenna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N/A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4353953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Gain/Polarization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Circular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5.5 </a:t>
                      </a:r>
                      <a:r>
                        <a:rPr lang="en-US" sz="1100" kern="800" err="1">
                          <a:effectLst/>
                        </a:rPr>
                        <a:t>dBi</a:t>
                      </a:r>
                      <a:r>
                        <a:rPr lang="en-US" sz="1100" kern="800">
                          <a:effectLst/>
                        </a:rPr>
                        <a:t>, Circular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Not specified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8 </a:t>
                      </a:r>
                      <a:r>
                        <a:rPr lang="en-US" sz="1100" kern="800" err="1">
                          <a:effectLst/>
                        </a:rPr>
                        <a:t>dBi</a:t>
                      </a:r>
                      <a:r>
                        <a:rPr lang="en-US" sz="1100" kern="800">
                          <a:effectLst/>
                        </a:rPr>
                        <a:t>, Circular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386112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Range with Antenna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b="0" i="0" u="none" strike="noStrike" noProof="0">
                          <a:effectLst/>
                          <a:latin typeface="Century Schoolbook"/>
                        </a:rPr>
                        <a:t>≥ 2 m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3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0.6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5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878635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1448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Entry 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D36C-5210-44A9-9AB1-148E4A5C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78232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Wide-angle lens to maximize view range</a:t>
            </a:r>
          </a:p>
          <a:p>
            <a:pPr lvl="1"/>
            <a:r>
              <a:rPr lang="en-US" spc="10"/>
              <a:t>Essential because the camera will be ceiling-mounted</a:t>
            </a:r>
            <a:endParaRPr lang="en-US"/>
          </a:p>
          <a:p>
            <a:r>
              <a:rPr lang="en-US"/>
              <a:t>High FPS for accurate motion tracking</a:t>
            </a:r>
          </a:p>
          <a:p>
            <a:r>
              <a:rPr lang="en-US"/>
              <a:t>Compatibility with project's hardware</a:t>
            </a:r>
          </a:p>
          <a:p>
            <a:r>
              <a:rPr lang="en-US"/>
              <a:t>Reasonable price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36D494-CA3A-40E9-BBA2-5AC61845B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353774"/>
              </p:ext>
            </p:extLst>
          </p:nvPr>
        </p:nvGraphicFramePr>
        <p:xfrm>
          <a:off x="5131837" y="1881673"/>
          <a:ext cx="5912427" cy="32492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41361">
                  <a:extLst>
                    <a:ext uri="{9D8B030D-6E8A-4147-A177-3AD203B41FA5}">
                      <a16:colId xmlns:a16="http://schemas.microsoft.com/office/drawing/2014/main" val="3600018302"/>
                    </a:ext>
                  </a:extLst>
                </a:gridCol>
                <a:gridCol w="1082065">
                  <a:extLst>
                    <a:ext uri="{9D8B030D-6E8A-4147-A177-3AD203B41FA5}">
                      <a16:colId xmlns:a16="http://schemas.microsoft.com/office/drawing/2014/main" val="3795622228"/>
                    </a:ext>
                  </a:extLst>
                </a:gridCol>
                <a:gridCol w="1065244">
                  <a:extLst>
                    <a:ext uri="{9D8B030D-6E8A-4147-A177-3AD203B41FA5}">
                      <a16:colId xmlns:a16="http://schemas.microsoft.com/office/drawing/2014/main" val="4045444011"/>
                    </a:ext>
                  </a:extLst>
                </a:gridCol>
                <a:gridCol w="870790">
                  <a:extLst>
                    <a:ext uri="{9D8B030D-6E8A-4147-A177-3AD203B41FA5}">
                      <a16:colId xmlns:a16="http://schemas.microsoft.com/office/drawing/2014/main" val="3057222229"/>
                    </a:ext>
                  </a:extLst>
                </a:gridCol>
                <a:gridCol w="1352967">
                  <a:extLst>
                    <a:ext uri="{9D8B030D-6E8A-4147-A177-3AD203B41FA5}">
                      <a16:colId xmlns:a16="http://schemas.microsoft.com/office/drawing/2014/main" val="1648357356"/>
                    </a:ext>
                  </a:extLst>
                </a:gridCol>
              </a:tblGrid>
              <a:tr h="1048372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>
                          <a:effectLst/>
                        </a:rPr>
                        <a:t>Model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MLX90640 Thermal Camera Breakout with PIM366 [7] </a:t>
                      </a:r>
                      <a:endParaRPr lang="en-US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MLX90640 Thermal Camera Breakout with PIM365 [8]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FLIR ONE Pro  [9]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Requirements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9546"/>
                  </a:ext>
                </a:extLst>
              </a:tr>
              <a:tr h="492607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Price 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$60.84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$60.84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$399.00 (Provided by MSU)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&lt;$100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710485"/>
                  </a:ext>
                </a:extLst>
              </a:tr>
              <a:tr h="21472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Lens Angle 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110°x75°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55°x75°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55°x45°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&gt;70° in width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941657"/>
                  </a:ext>
                </a:extLst>
              </a:tr>
              <a:tr h="35366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Thermal Resolution 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32x24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32x24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160x120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&gt;20x20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61816"/>
                  </a:ext>
                </a:extLst>
              </a:tr>
              <a:tr h="21472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Frame Rate 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64 FPS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64 FPS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8.7 FPS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&gt;30 FPS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25378"/>
                  </a:ext>
                </a:extLst>
              </a:tr>
              <a:tr h="21472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GPIO 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Yes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Yes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No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Yes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95212"/>
                  </a:ext>
                </a:extLst>
              </a:tr>
              <a:tr h="35366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Compatible with RPi 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Yes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Yes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No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Yes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08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Brains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D36C-5210-44A9-9AB1-148E4A5C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Raspberry Pi 4 B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RAM and CPU clock speed needs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Ethernet and RFID reader connectivity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Multiple displays – touchscreen &amp; monitor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02FEDB-B5AF-4603-AB19-5073E89D4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89938"/>
              </p:ext>
            </p:extLst>
          </p:nvPr>
        </p:nvGraphicFramePr>
        <p:xfrm>
          <a:off x="2533530" y="4052044"/>
          <a:ext cx="5924544" cy="2400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157897558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233875084"/>
                    </a:ext>
                  </a:extLst>
                </a:gridCol>
                <a:gridCol w="1536914">
                  <a:extLst>
                    <a:ext uri="{9D8B030D-6E8A-4147-A177-3AD203B41FA5}">
                      <a16:colId xmlns:a16="http://schemas.microsoft.com/office/drawing/2014/main" val="4226211173"/>
                    </a:ext>
                  </a:extLst>
                </a:gridCol>
                <a:gridCol w="1644430">
                  <a:extLst>
                    <a:ext uri="{9D8B030D-6E8A-4147-A177-3AD203B41FA5}">
                      <a16:colId xmlns:a16="http://schemas.microsoft.com/office/drawing/2014/main" val="595551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Processor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Arduino Uno [10]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 err="1">
                          <a:solidFill>
                            <a:schemeClr val="tx1"/>
                          </a:solidFill>
                          <a:effectLst/>
                        </a:rPr>
                        <a:t>BeagleBone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 Black[11]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Raspberry Pi 4 B [12]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346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Processor 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MHz, 8-bit </a:t>
                      </a:r>
                      <a:endParaRPr lang="en-US"/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1 GHz, 32-bit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 GHz, 64-bit </a:t>
                      </a:r>
                    </a:p>
                  </a:txBody>
                  <a:tcPr anchor="ctr"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9174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RAM 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KB, </a:t>
                      </a:r>
                      <a:br>
                        <a:rPr lang="en-US" sz="1100" kern="8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flash </a:t>
                      </a:r>
                      <a:endParaRPr lang="en-US"/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512 MB, 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4 GB flash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GB </a:t>
                      </a:r>
                    </a:p>
                  </a:txBody>
                  <a:tcPr anchor="ctr"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877999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GPIO Headers 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 pins 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2x 46 pins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 pins </a:t>
                      </a:r>
                    </a:p>
                  </a:txBody>
                  <a:tcPr anchor="ctr"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7156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Ethernet 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 </a:t>
                      </a:r>
                      <a:endParaRPr lang="en-US"/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Yes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 </a:t>
                      </a:r>
                    </a:p>
                  </a:txBody>
                  <a:tcPr anchor="ctr"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44388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Display 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 </a:t>
                      </a:r>
                      <a:endParaRPr lang="en-US"/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HDMI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2x Micro HDMI, Camera and Display </a:t>
                      </a:r>
                    </a:p>
                  </a:txBody>
                  <a:tcPr anchor="ctr"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69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144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Error Signaling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A48F3A6-5232-4314-92B4-A02772472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Pass until Fail basis</a:t>
            </a:r>
          </a:p>
          <a:p>
            <a:r>
              <a:rPr lang="en-US"/>
              <a:t>Calls for human intervention when tickets != people</a:t>
            </a:r>
          </a:p>
          <a:p>
            <a:r>
              <a:rPr lang="en-US"/>
              <a:t>Raspberry Pi pulses </a:t>
            </a:r>
            <a:r>
              <a:rPr lang="en-US" err="1"/>
              <a:t>nFET</a:t>
            </a:r>
            <a:r>
              <a:rPr lang="en-US"/>
              <a:t> controlling power to LED</a:t>
            </a:r>
          </a:p>
          <a:p>
            <a:r>
              <a:rPr lang="en-US"/>
              <a:t>Already processed tickets also flag an error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EEA315-CB58-4995-A7BF-67A088E37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14141"/>
              </p:ext>
            </p:extLst>
          </p:nvPr>
        </p:nvGraphicFramePr>
        <p:xfrm>
          <a:off x="2370138" y="4686300"/>
          <a:ext cx="59436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4160986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560509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Inputs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Outputs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24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T = P = 0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Pass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820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T &gt; P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Fail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477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T &lt; P 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Fail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201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T = P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Pass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422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4E0E9C-BD53-4C6D-8E60-C29994868752}"/>
              </a:ext>
            </a:extLst>
          </p:cNvPr>
          <p:cNvSpPr txBox="1"/>
          <p:nvPr/>
        </p:nvSpPr>
        <p:spPr>
          <a:xfrm>
            <a:off x="2335212" y="385127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Segoe UI"/>
              <a:cs typeface="Segoe UI"/>
            </a:endParaRPr>
          </a:p>
          <a:p>
            <a:pPr algn="just"/>
            <a:r>
              <a:rPr lang="en-US" sz="1100">
                <a:latin typeface="Times New Roman"/>
                <a:cs typeface="Segoe UI"/>
              </a:rPr>
              <a:t>T – Tickets</a:t>
            </a:r>
            <a:r>
              <a:rPr lang="en-US" sz="1100">
                <a:latin typeface="Times New Roman"/>
                <a:cs typeface="Times New Roman"/>
              </a:rPr>
              <a:t> </a:t>
            </a:r>
          </a:p>
          <a:p>
            <a:pPr algn="just"/>
            <a:r>
              <a:rPr lang="en-US" sz="1100">
                <a:latin typeface="Times New Roman"/>
                <a:cs typeface="Segoe UI"/>
              </a:rPr>
              <a:t>P – People</a:t>
            </a:r>
            <a:r>
              <a:rPr lang="en-US" sz="1100">
                <a:latin typeface="Times New Roman"/>
                <a:cs typeface="Times New Roman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04571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561252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Approach: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1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6A20B-7282-4C58-9975-20FB8AE5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Thermal Imaging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5209948-4098-40DB-A5F1-291971BA0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291979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/>
              <a:t>Thermal images have a wealth of data built-in</a:t>
            </a:r>
          </a:p>
          <a:p>
            <a:pPr lvl="1">
              <a:buFont typeface="Wingdings 2" pitchFamily="34" charset="0"/>
              <a:buChar char=""/>
            </a:pPr>
            <a:r>
              <a:rPr lang="en-US" spc="10">
                <a:ea typeface="+mn-lt"/>
                <a:cs typeface="+mn-lt"/>
              </a:rPr>
              <a:t>Temperature</a:t>
            </a:r>
          </a:p>
          <a:p>
            <a:pPr lvl="1">
              <a:buFont typeface="Wingdings 2" pitchFamily="34" charset="0"/>
              <a:buChar char=""/>
            </a:pPr>
            <a:r>
              <a:rPr lang="en-US" spc="10">
                <a:ea typeface="+mn-lt"/>
                <a:cs typeface="+mn-lt"/>
              </a:rPr>
              <a:t>Geometry (position, shape)</a:t>
            </a:r>
          </a:p>
          <a:p>
            <a:r>
              <a:rPr lang="en-US"/>
              <a:t>People have a predictable temperature and shape</a:t>
            </a:r>
          </a:p>
          <a:p>
            <a:pPr lvl="1"/>
            <a:r>
              <a:rPr lang="en-US" spc="10"/>
              <a:t>Used to identify "blobs," as shown on the right.</a:t>
            </a:r>
            <a:endParaRPr lang="en-US"/>
          </a:p>
          <a:p>
            <a:r>
              <a:rPr lang="en-US"/>
              <a:t>Blobs are used to track position, motion, and number of people.</a:t>
            </a:r>
          </a:p>
          <a:p>
            <a:endParaRPr lang="en-US"/>
          </a:p>
        </p:txBody>
      </p:sp>
      <p:pic>
        <p:nvPicPr>
          <p:cNvPr id="4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D3151F2-A447-40E6-952B-4C76A3B7E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27" t="305" r="653" b="50490"/>
          <a:stretch/>
        </p:blipFill>
        <p:spPr>
          <a:xfrm>
            <a:off x="7601893" y="2017423"/>
            <a:ext cx="2106712" cy="2821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D6545-4F88-4340-812C-58D60773E676}"/>
              </a:ext>
            </a:extLst>
          </p:cNvPr>
          <p:cNvSpPr txBox="1"/>
          <p:nvPr/>
        </p:nvSpPr>
        <p:spPr>
          <a:xfrm>
            <a:off x="9663953" y="45630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31564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7EF367F-DC1B-4BF3-8BE1-E53DB2F71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Team Members: Electrical Engineers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D36C-5210-44A9-9AB1-148E4A5C3BF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F27D4F3-0165-4CE7-9C2F-8F2E831E9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2" t="10924" r="13705" b="10714"/>
          <a:stretch/>
        </p:blipFill>
        <p:spPr>
          <a:xfrm>
            <a:off x="894861" y="2124538"/>
            <a:ext cx="2262857" cy="2751390"/>
          </a:xfrm>
          <a:prstGeom prst="rect">
            <a:avLst/>
          </a:prstGeom>
        </p:spPr>
      </p:pic>
      <p:pic>
        <p:nvPicPr>
          <p:cNvPr id="29" name="Picture 25">
            <a:extLst>
              <a:ext uri="{FF2B5EF4-FFF2-40B4-BE49-F238E27FC236}">
                <a16:creationId xmlns:a16="http://schemas.microsoft.com/office/drawing/2014/main" id="{66C166C4-0026-4FD1-80ED-BFE617DCF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02" t="10924" r="13705" b="10714"/>
          <a:stretch/>
        </p:blipFill>
        <p:spPr>
          <a:xfrm>
            <a:off x="8054416" y="2124538"/>
            <a:ext cx="2063542" cy="27513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4FD4CC-F956-4CFA-8771-026A95D121D0}"/>
              </a:ext>
            </a:extLst>
          </p:cNvPr>
          <p:cNvSpPr txBox="1"/>
          <p:nvPr/>
        </p:nvSpPr>
        <p:spPr>
          <a:xfrm>
            <a:off x="805215" y="4939323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Drew Mohundro</a:t>
            </a:r>
          </a:p>
          <a:p>
            <a:r>
              <a:rPr lang="en-US" sz="1600"/>
              <a:t>Team Lead</a:t>
            </a:r>
          </a:p>
          <a:p>
            <a:endParaRPr lang="en-US"/>
          </a:p>
          <a:p>
            <a:r>
              <a:rPr lang="en-US" sz="1400"/>
              <a:t>Reader and Tag </a:t>
            </a:r>
          </a:p>
          <a:p>
            <a:r>
              <a:rPr lang="en-US" sz="1400"/>
              <a:t>Subsystem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CCFE6-93FC-439C-BF6F-75E3C4CA0EAD}"/>
              </a:ext>
            </a:extLst>
          </p:cNvPr>
          <p:cNvSpPr txBox="1"/>
          <p:nvPr/>
        </p:nvSpPr>
        <p:spPr>
          <a:xfrm>
            <a:off x="4335163" y="4939324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Alex </a:t>
            </a:r>
            <a:r>
              <a:rPr lang="en-US" err="1"/>
              <a:t>Bigej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1400"/>
              <a:t>Error Signaling </a:t>
            </a:r>
          </a:p>
          <a:p>
            <a:r>
              <a:rPr lang="en-US" sz="1400"/>
              <a:t>Subsystem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C5B9AA-EBD6-4910-9A8C-44F5BAD18D33}"/>
              </a:ext>
            </a:extLst>
          </p:cNvPr>
          <p:cNvSpPr txBox="1"/>
          <p:nvPr/>
        </p:nvSpPr>
        <p:spPr>
          <a:xfrm>
            <a:off x="7954759" y="4939324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Preston May </a:t>
            </a:r>
          </a:p>
          <a:p>
            <a:endParaRPr lang="en-US"/>
          </a:p>
          <a:p>
            <a:endParaRPr lang="en-US"/>
          </a:p>
          <a:p>
            <a:r>
              <a:rPr lang="en-US" sz="1400"/>
              <a:t>Hardware Interfacing</a:t>
            </a:r>
          </a:p>
          <a:p>
            <a:r>
              <a:rPr lang="en-US" sz="1400"/>
              <a:t>Subsystem</a:t>
            </a:r>
          </a:p>
        </p:txBody>
      </p:sp>
      <p:pic>
        <p:nvPicPr>
          <p:cNvPr id="5" name="Picture 5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4220944-4BAB-4F5D-B844-3D37A3307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" t="8421" r="-702" b="526"/>
          <a:stretch/>
        </p:blipFill>
        <p:spPr>
          <a:xfrm>
            <a:off x="4424810" y="2124075"/>
            <a:ext cx="2290782" cy="27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13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6A20B-7282-4C58-9975-20FB8AE5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Database</a:t>
            </a:r>
          </a:p>
        </p:txBody>
      </p:sp>
      <p:pic>
        <p:nvPicPr>
          <p:cNvPr id="6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5444432-163A-4E12-A821-388E16096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7428" y="1125208"/>
            <a:ext cx="3094935" cy="491999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1B477-F3B5-4409-8A87-BC5C60FC8676}"/>
              </a:ext>
            </a:extLst>
          </p:cNvPr>
          <p:cNvSpPr txBox="1"/>
          <p:nvPr/>
        </p:nvSpPr>
        <p:spPr>
          <a:xfrm>
            <a:off x="1263650" y="1692275"/>
            <a:ext cx="6346825" cy="336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Unique ticket IDs stored in a database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MariaDB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Database hosted on separate computer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Raspberry Pi contacts database when ticket is scanned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Check to see if ID of ticket matches an entry in the database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Network connectivity allows multiple scanners to interface with a single database</a:t>
            </a:r>
          </a:p>
        </p:txBody>
      </p:sp>
    </p:spTree>
    <p:extLst>
      <p:ext uri="{BB962C8B-B14F-4D97-AF65-F5344CB8AC3E}">
        <p14:creationId xmlns:p14="http://schemas.microsoft.com/office/powerpoint/2010/main" val="428148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BF72A-834A-4727-8B6F-56489E84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561252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Timeline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8">
            <a:extLst>
              <a:ext uri="{FF2B5EF4-FFF2-40B4-BE49-F238E27FC236}">
                <a16:creationId xmlns:a16="http://schemas.microsoft.com/office/drawing/2014/main" id="{9639F2F1-A924-4E55-89D8-AD5F6A470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6367954"/>
              </p:ext>
            </p:extLst>
          </p:nvPr>
        </p:nvGraphicFramePr>
        <p:xfrm>
          <a:off x="1778000" y="1196405"/>
          <a:ext cx="8557845" cy="6067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6C26AFF5-3A27-43B8-8C29-616D075D2A55}"/>
              </a:ext>
            </a:extLst>
          </p:cNvPr>
          <p:cNvSpPr txBox="1"/>
          <p:nvPr/>
        </p:nvSpPr>
        <p:spPr>
          <a:xfrm>
            <a:off x="1676400" y="48090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Approval, Design Start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0879ABD-C23B-41F6-9D79-34690FD7F425}"/>
              </a:ext>
            </a:extLst>
          </p:cNvPr>
          <p:cNvSpPr txBox="1"/>
          <p:nvPr/>
        </p:nvSpPr>
        <p:spPr>
          <a:xfrm>
            <a:off x="3812605" y="546034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Design Complete, </a:t>
            </a:r>
          </a:p>
          <a:p>
            <a:r>
              <a:rPr lang="en-US"/>
              <a:t>Parts Ordered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69D9176-2FF3-42EE-ACAB-5DFA6D2A60D2}"/>
              </a:ext>
            </a:extLst>
          </p:cNvPr>
          <p:cNvSpPr txBox="1"/>
          <p:nvPr/>
        </p:nvSpPr>
        <p:spPr>
          <a:xfrm>
            <a:off x="5870656" y="48090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Parts Received, </a:t>
            </a:r>
          </a:p>
          <a:p>
            <a:r>
              <a:rPr lang="en-US"/>
              <a:t>Subsystem Testing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D26F756-DC15-44EC-920C-6D4463055F9E}"/>
              </a:ext>
            </a:extLst>
          </p:cNvPr>
          <p:cNvSpPr txBox="1"/>
          <p:nvPr/>
        </p:nvSpPr>
        <p:spPr>
          <a:xfrm>
            <a:off x="7967784" y="546034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Subsystem </a:t>
            </a:r>
          </a:p>
          <a:p>
            <a:r>
              <a:rPr lang="en-US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44055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E0646-FCB7-4E3A-AD77-17B9A7C7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561252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Conclusions</a:t>
            </a:r>
            <a:br>
              <a:rPr lang="en-US" sz="6000"/>
            </a:br>
            <a:endParaRPr lang="en-US" sz="60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F5088-B35F-40FB-BC43-AB83A969AF64}"/>
              </a:ext>
            </a:extLst>
          </p:cNvPr>
          <p:cNvSpPr txBox="1"/>
          <p:nvPr/>
        </p:nvSpPr>
        <p:spPr>
          <a:xfrm>
            <a:off x="2027321" y="2924677"/>
            <a:ext cx="887930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Multiple tickets and pass until fail basis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Top down orientation 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Useful for a variety of venues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Preparing for subsystem testing/troubleshooting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20649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379A1-1698-4BF3-BB8E-86778552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561252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References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66235-1B92-47AE-83D1-C6B8842F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0A7EF-0EE3-4657-BD3A-BAD60B6C9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[1] J. </a:t>
            </a:r>
            <a:r>
              <a:rPr lang="en-US">
                <a:ea typeface="+mn-lt"/>
                <a:cs typeface="+mn-lt"/>
              </a:rPr>
              <a:t>Warriner, "A ticket being scanned at Astor Theater." Abc.net.au, Sept. 10, 2019. [Online]. Available: https://www.abc.net.au/news/2019-09-11/astor-theatre-ticket-1/11501204?nw=0 [Accessed Sept. 30, 2020].</a:t>
            </a:r>
            <a:endParaRPr lang="en-US"/>
          </a:p>
          <a:p>
            <a:r>
              <a:rPr lang="en-US"/>
              <a:t>[2] J. Krasny, "The Incredible Allure of Long Lines." Inc.com, Jan. 30, 2015. [Online]. Available: </a:t>
            </a:r>
            <a:r>
              <a:rPr lang="en-US">
                <a:ea typeface="+mn-lt"/>
                <a:cs typeface="+mn-lt"/>
              </a:rPr>
              <a:t>https://www.inc.com/jill-krasny/why-waiting-in-lines-makes-things-more-appealing.html [Accessed Sept. 30, 2020].</a:t>
            </a:r>
            <a:endParaRPr lang="en-US" u="sng">
              <a:ea typeface="+mn-lt"/>
              <a:cs typeface="+mn-lt"/>
            </a:endParaRPr>
          </a:p>
          <a:p>
            <a:r>
              <a:rPr lang="en-US"/>
              <a:t>[3] </a:t>
            </a:r>
            <a:r>
              <a:rPr lang="en-US" err="1"/>
              <a:t>opencvtime</a:t>
            </a:r>
            <a:r>
              <a:rPr lang="en-US"/>
              <a:t>, "Detection of people from above with Thermal Camera." Answers.opencv.org. Mar. 24, 2019. [Online]. Available: </a:t>
            </a:r>
            <a:r>
              <a:rPr lang="en-US">
                <a:ea typeface="+mn-lt"/>
                <a:cs typeface="+mn-lt"/>
              </a:rPr>
              <a:t>https://answers.opencv.org/question/210645/detection-of-people-from-above-with-thermal-camera/ [Accessed Oct. 5, 2020].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[4] FM-503. [Online]. </a:t>
            </a:r>
            <a:r>
              <a:rPr lang="en-US" i="1">
                <a:ea typeface="+mn-lt"/>
                <a:cs typeface="+mn-lt"/>
              </a:rPr>
              <a:t>AliExpress</a:t>
            </a:r>
            <a:r>
              <a:rPr lang="en-US">
                <a:ea typeface="+mn-lt"/>
                <a:cs typeface="+mn-lt"/>
              </a:rPr>
              <a:t>. Available: https://www.aliexpress.com/item/4000133201826.html?spm=a2g0s.9042311.0.0.27424c4dpZPuIN [Accessed 10 Sept. 2020]. </a:t>
            </a:r>
          </a:p>
          <a:p>
            <a:r>
              <a:rPr lang="en-US">
                <a:ea typeface="+mn-lt"/>
                <a:cs typeface="+mn-lt"/>
              </a:rPr>
              <a:t>[5] </a:t>
            </a:r>
            <a:r>
              <a:rPr lang="en-US" err="1">
                <a:ea typeface="+mn-lt"/>
                <a:cs typeface="+mn-lt"/>
              </a:rPr>
              <a:t>Sparkfun</a:t>
            </a:r>
            <a:r>
              <a:rPr lang="en-US">
                <a:ea typeface="+mn-lt"/>
                <a:cs typeface="+mn-lt"/>
              </a:rPr>
              <a:t> M6E Nano. [Online]. </a:t>
            </a:r>
            <a:r>
              <a:rPr lang="en-US" i="1" err="1">
                <a:ea typeface="+mn-lt"/>
                <a:cs typeface="+mn-lt"/>
              </a:rPr>
              <a:t>Sparkfun</a:t>
            </a:r>
            <a:r>
              <a:rPr lang="en-US">
                <a:ea typeface="+mn-lt"/>
                <a:cs typeface="+mn-lt"/>
              </a:rPr>
              <a:t>. Available: https://www.sparkfun.com/products/14066 [Accessed 10 Sept. 2020].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[6] UHF-105. [Online]. </a:t>
            </a:r>
            <a:r>
              <a:rPr lang="en-US" i="1">
                <a:ea typeface="+mn-lt"/>
                <a:cs typeface="+mn-lt"/>
              </a:rPr>
              <a:t>AliExpress</a:t>
            </a:r>
            <a:r>
              <a:rPr lang="en-US">
                <a:ea typeface="+mn-lt"/>
                <a:cs typeface="+mn-lt"/>
              </a:rPr>
              <a:t>. Available: https://www.aliexpress.com/item/32325789868.html?spm=2114.12057483.0.0.49ca74d4EMgOvq [Accessed 12 Sept. 2020]. 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3831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66235-1B92-47AE-83D1-C6B8842F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0A7EF-0EE3-4657-BD3A-BAD60B6C9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[7] PIM366. [Online]. </a:t>
            </a:r>
            <a:r>
              <a:rPr lang="en-US" i="1">
                <a:ea typeface="+mn-lt"/>
                <a:cs typeface="+mn-lt"/>
              </a:rPr>
              <a:t>Digi-Key</a:t>
            </a:r>
            <a:r>
              <a:rPr lang="en-US">
                <a:ea typeface="+mn-lt"/>
                <a:cs typeface="+mn-lt"/>
              </a:rPr>
              <a:t>. Available: https://www.digikey.com/product-detail/en/pimoroni-ltd/PIM366/1778-1232-ND/9606192 [Accessed 10 Sept. 2020]. </a:t>
            </a:r>
          </a:p>
          <a:p>
            <a:r>
              <a:rPr lang="en-US">
                <a:ea typeface="+mn-lt"/>
                <a:cs typeface="+mn-lt"/>
              </a:rPr>
              <a:t>[8] PIM365. [Online]. </a:t>
            </a:r>
            <a:r>
              <a:rPr lang="en-US" i="1">
                <a:ea typeface="+mn-lt"/>
                <a:cs typeface="+mn-lt"/>
              </a:rPr>
              <a:t>Digi-Key</a:t>
            </a:r>
            <a:r>
              <a:rPr lang="en-US">
                <a:ea typeface="+mn-lt"/>
                <a:cs typeface="+mn-lt"/>
              </a:rPr>
              <a:t>. Available: https://www.digikey.com/product-detail/en/pimoroni-ltd/PIM365/1778-1231-ND/9606191 [Accessed 10 Sept. 2020].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[9] FLIR ONE Pro. [Online]. </a:t>
            </a:r>
            <a:r>
              <a:rPr lang="en-US" i="1">
                <a:ea typeface="+mn-lt"/>
                <a:cs typeface="+mn-lt"/>
              </a:rPr>
              <a:t>FLIR</a:t>
            </a:r>
            <a:r>
              <a:rPr lang="en-US">
                <a:ea typeface="+mn-lt"/>
                <a:cs typeface="+mn-lt"/>
              </a:rPr>
              <a:t>. Available: https://www.flir.com/products/flir-one-pro [Accessed 10 Sept. 2020].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[10] Arduino Uno Rev3. [Online]. </a:t>
            </a:r>
            <a:r>
              <a:rPr lang="en-US" i="1">
                <a:ea typeface="+mn-lt"/>
                <a:cs typeface="+mn-lt"/>
              </a:rPr>
              <a:t>Arduino</a:t>
            </a:r>
            <a:r>
              <a:rPr lang="en-US">
                <a:ea typeface="+mn-lt"/>
                <a:cs typeface="+mn-lt"/>
              </a:rPr>
              <a:t>. Available: https://store.arduino.cc/usa/arduino-uno-rev3#:~:text=Arduino%20Uno%20is%20a%20microcontroller,header%20and%20a%20reset%20button. [Accessed 14 Sept. 2020].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[11] </a:t>
            </a:r>
            <a:r>
              <a:rPr lang="en-US" err="1">
                <a:ea typeface="+mn-lt"/>
                <a:cs typeface="+mn-lt"/>
              </a:rPr>
              <a:t>BeagleBone</a:t>
            </a:r>
            <a:r>
              <a:rPr lang="en-US">
                <a:ea typeface="+mn-lt"/>
                <a:cs typeface="+mn-lt"/>
              </a:rPr>
              <a:t> Black. [Online]. </a:t>
            </a:r>
            <a:r>
              <a:rPr lang="en-US" i="1" err="1">
                <a:ea typeface="+mn-lt"/>
                <a:cs typeface="+mn-lt"/>
              </a:rPr>
              <a:t>BeagleBoard</a:t>
            </a:r>
            <a:r>
              <a:rPr lang="en-US">
                <a:ea typeface="+mn-lt"/>
                <a:cs typeface="+mn-lt"/>
              </a:rPr>
              <a:t>. Available: http://beagleboard.org/black [Accessed 17 Sept. 2020].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[12] Raspberry Pi 4 B. [Online]. </a:t>
            </a:r>
            <a:r>
              <a:rPr lang="en-US" i="1" err="1">
                <a:ea typeface="+mn-lt"/>
                <a:cs typeface="+mn-lt"/>
              </a:rPr>
              <a:t>RaspberryPi</a:t>
            </a:r>
            <a:r>
              <a:rPr lang="en-US">
                <a:ea typeface="+mn-lt"/>
                <a:cs typeface="+mn-lt"/>
              </a:rPr>
              <a:t>. Available: https://www.raspberrypi.org/products/raspberry-pi-4-model-b/specifications/ [Accessed 14 Sept. 2020]. 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40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E43AB-1720-4FA9-BECE-6B8E98AAF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Team Members: Computer Engineers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5">
            <a:extLst>
              <a:ext uri="{FF2B5EF4-FFF2-40B4-BE49-F238E27FC236}">
                <a16:creationId xmlns:a16="http://schemas.microsoft.com/office/drawing/2014/main" id="{2812AE85-ED08-4637-9FC2-236D93F60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2" t="10924" r="13705" b="10714"/>
          <a:stretch/>
        </p:blipFill>
        <p:spPr>
          <a:xfrm>
            <a:off x="2017031" y="2124538"/>
            <a:ext cx="2063542" cy="2751390"/>
          </a:xfrm>
          <a:prstGeom prst="rect">
            <a:avLst/>
          </a:prstGeom>
        </p:spPr>
      </p:pic>
      <p:pic>
        <p:nvPicPr>
          <p:cNvPr id="10" name="Picture 25" descr="A person sitting in a garden smiling&#10;&#10;Description automatically generated">
            <a:extLst>
              <a:ext uri="{FF2B5EF4-FFF2-40B4-BE49-F238E27FC236}">
                <a16:creationId xmlns:a16="http://schemas.microsoft.com/office/drawing/2014/main" id="{B5831A18-BC0C-476B-B542-CBC34CB19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02" t="10924" r="13705" b="10714"/>
          <a:stretch/>
        </p:blipFill>
        <p:spPr>
          <a:xfrm>
            <a:off x="7034507" y="2127143"/>
            <a:ext cx="2063542" cy="27513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2CBA86-7976-4BC9-B975-CD4CC30D5053}"/>
              </a:ext>
            </a:extLst>
          </p:cNvPr>
          <p:cNvSpPr txBox="1"/>
          <p:nvPr/>
        </p:nvSpPr>
        <p:spPr>
          <a:xfrm>
            <a:off x="1917375" y="4926298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Carol Pollard </a:t>
            </a:r>
          </a:p>
          <a:p>
            <a:endParaRPr lang="en-US"/>
          </a:p>
          <a:p>
            <a:r>
              <a:rPr lang="en-US" sz="1400"/>
              <a:t>Database</a:t>
            </a:r>
          </a:p>
          <a:p>
            <a:r>
              <a:rPr lang="en-US" sz="1400"/>
              <a:t>Subsystem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EBC150-164B-4B87-8B05-908B838F0068}"/>
              </a:ext>
            </a:extLst>
          </p:cNvPr>
          <p:cNvSpPr txBox="1"/>
          <p:nvPr/>
        </p:nvSpPr>
        <p:spPr>
          <a:xfrm>
            <a:off x="6932246" y="4926298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Garrett Smith </a:t>
            </a:r>
          </a:p>
          <a:p>
            <a:endParaRPr lang="en-US"/>
          </a:p>
          <a:p>
            <a:r>
              <a:rPr lang="en-US" sz="1400"/>
              <a:t>Entry Count </a:t>
            </a:r>
          </a:p>
          <a:p>
            <a:r>
              <a:rPr lang="en-US" sz="1400"/>
              <a:t>Subsystem</a:t>
            </a:r>
          </a:p>
        </p:txBody>
      </p:sp>
    </p:spTree>
    <p:extLst>
      <p:ext uri="{BB962C8B-B14F-4D97-AF65-F5344CB8AC3E}">
        <p14:creationId xmlns:p14="http://schemas.microsoft.com/office/powerpoint/2010/main" val="3122960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5C6AE-1CFE-4D73-9A9B-203F90CE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Meet the Advisor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B047-38B1-4911-92A2-BB6B2230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Dr. Mehmet </a:t>
            </a:r>
            <a:r>
              <a:rPr lang="en-US" err="1"/>
              <a:t>Kurum</a:t>
            </a:r>
            <a:r>
              <a:rPr lang="en-US"/>
              <a:t> Ph.D.</a:t>
            </a:r>
          </a:p>
          <a:p>
            <a:r>
              <a:rPr lang="en-US"/>
              <a:t>Assistant Professor, Mississippi State University</a:t>
            </a:r>
          </a:p>
          <a:p>
            <a:r>
              <a:rPr lang="en-US"/>
              <a:t>Ph.D. - Electrical and Computer Engineering,</a:t>
            </a:r>
          </a:p>
          <a:p>
            <a:pPr lvl="1"/>
            <a:r>
              <a:rPr lang="en-US"/>
              <a:t>George Washington University, 2009</a:t>
            </a:r>
          </a:p>
          <a:p>
            <a:pPr lvl="1"/>
            <a:endParaRPr lang="en-US"/>
          </a:p>
          <a:p>
            <a:pPr>
              <a:buFont typeface="Arial" pitchFamily="18" charset="2"/>
              <a:buChar char="•"/>
            </a:pPr>
            <a:r>
              <a:rPr lang="en-US" spc="0"/>
              <a:t>RF Sensors and Systems</a:t>
            </a:r>
          </a:p>
          <a:p>
            <a:pPr>
              <a:buFont typeface="Arial" pitchFamily="18" charset="2"/>
            </a:pPr>
            <a:r>
              <a:rPr lang="en-US" spc="0"/>
              <a:t>Signals of Opportunity </a:t>
            </a:r>
          </a:p>
          <a:p>
            <a:pPr>
              <a:buFont typeface="Arial" pitchFamily="18" charset="2"/>
            </a:pPr>
            <a:r>
              <a:rPr lang="en-US" spc="0"/>
              <a:t>Machine Learning</a:t>
            </a:r>
          </a:p>
          <a:p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6E382EE-C936-4EB8-A62D-88393A34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41" y="1690305"/>
            <a:ext cx="2743200" cy="38404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95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7051-5B03-441D-897D-354C5EFD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760"/>
            <a:ext cx="4835635" cy="1805940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7477-FB5C-4CFE-AD95-1E977510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314575"/>
            <a:ext cx="4824603" cy="38655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B9A270-1258-4FA2-9AE1-56EC6B54C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1951087" cy="3355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indoor, cutting, table&#10;&#10;Description automatically generated">
            <a:extLst>
              <a:ext uri="{FF2B5EF4-FFF2-40B4-BE49-F238E27FC236}">
                <a16:creationId xmlns:a16="http://schemas.microsoft.com/office/drawing/2014/main" id="{EDEA4E0F-846B-4DAF-9B98-21F1B435D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1" r="10486"/>
          <a:stretch/>
        </p:blipFill>
        <p:spPr>
          <a:xfrm>
            <a:off x="8172164" y="10"/>
            <a:ext cx="2999074" cy="3355932"/>
          </a:xfrm>
          <a:prstGeom prst="rect">
            <a:avLst/>
          </a:prstGeom>
        </p:spPr>
      </p:pic>
      <p:pic>
        <p:nvPicPr>
          <p:cNvPr id="5" name="Picture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94AE6946-A66E-45F8-B555-55C05D8784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5" r="11325" b="-2"/>
          <a:stretch/>
        </p:blipFill>
        <p:spPr>
          <a:xfrm>
            <a:off x="6095999" y="3476625"/>
            <a:ext cx="5075238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A6C867-4103-4E7C-AB0E-8D64715EF8FA}"/>
              </a:ext>
            </a:extLst>
          </p:cNvPr>
          <p:cNvSpPr txBox="1"/>
          <p:nvPr/>
        </p:nvSpPr>
        <p:spPr>
          <a:xfrm>
            <a:off x="11207646" y="6398302"/>
            <a:ext cx="5071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C9BA5-9E88-4C0D-9DC5-AA43C1EC438B}"/>
              </a:ext>
            </a:extLst>
          </p:cNvPr>
          <p:cNvSpPr txBox="1"/>
          <p:nvPr/>
        </p:nvSpPr>
        <p:spPr>
          <a:xfrm>
            <a:off x="11209323" y="3051429"/>
            <a:ext cx="50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44107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5C6AE-1CFE-4D73-9A9B-203F90CE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B047-38B1-4911-92A2-BB6B2230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Multiple people at a time</a:t>
            </a:r>
          </a:p>
          <a:p>
            <a:r>
              <a:rPr lang="en-US">
                <a:ea typeface="+mn-lt"/>
                <a:cs typeface="+mn-lt"/>
              </a:rPr>
              <a:t>Contactless</a:t>
            </a:r>
          </a:p>
          <a:p>
            <a:r>
              <a:rPr lang="en-US">
                <a:ea typeface="+mn-lt"/>
                <a:cs typeface="+mn-lt"/>
              </a:rPr>
              <a:t>Passive, reusable tags</a:t>
            </a:r>
          </a:p>
          <a:p>
            <a:r>
              <a:rPr lang="en-US">
                <a:ea typeface="+mn-lt"/>
                <a:cs typeface="+mn-lt"/>
              </a:rPr>
              <a:t>Reduced cost on personnel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89D4BA-E320-4261-B0AD-C3ECC38EB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12" t="15786" r="2920" b="-244"/>
          <a:stretch/>
        </p:blipFill>
        <p:spPr>
          <a:xfrm>
            <a:off x="6365631" y="-1954"/>
            <a:ext cx="4797791" cy="3384102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4475C53-A90C-404B-BEBC-BA605B4AD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785" y="3499334"/>
            <a:ext cx="3456353" cy="346417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E55EDB5-544F-4607-8CFF-2C4027E04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410" y="3499827"/>
            <a:ext cx="1250950" cy="335573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B2FCBC2-CA6B-462A-BFDE-39BE23F34C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4" r="4808" b="39659"/>
          <a:stretch/>
        </p:blipFill>
        <p:spPr>
          <a:xfrm>
            <a:off x="11247804" y="-1954"/>
            <a:ext cx="1003090" cy="6859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4594D-8563-47C3-85E1-197D03F860BB}"/>
              </a:ext>
            </a:extLst>
          </p:cNvPr>
          <p:cNvSpPr txBox="1"/>
          <p:nvPr/>
        </p:nvSpPr>
        <p:spPr>
          <a:xfrm>
            <a:off x="11248111" y="6417903"/>
            <a:ext cx="627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92FFB-F5BC-43C1-9DE5-7D9A1A06AD42}"/>
              </a:ext>
            </a:extLst>
          </p:cNvPr>
          <p:cNvSpPr txBox="1"/>
          <p:nvPr/>
        </p:nvSpPr>
        <p:spPr>
          <a:xfrm>
            <a:off x="11218032" y="2938772"/>
            <a:ext cx="537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7095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FFD66-41DD-45CC-A770-076742DE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Outline</a:t>
            </a:r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A6C515A8-170C-4FC3-A3FF-7D234E23662F}"/>
              </a:ext>
            </a:extLst>
          </p:cNvPr>
          <p:cNvGraphicFramePr/>
          <p:nvPr/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2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06334-71D3-41FA-B300-76C1CD2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561252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Design Constraints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BF986-2830-47A1-9057-4A19EFFF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159" y="4550832"/>
            <a:ext cx="9941211" cy="174591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E8AD3-EF38-457B-B1C5-0EAF0065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Technical Constraints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2A516-EDD0-4876-AA7F-59D414010CA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CDB9A0-A484-4700-8410-B42F5F5335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917199"/>
              </p:ext>
            </p:extLst>
          </p:nvPr>
        </p:nvGraphicFramePr>
        <p:xfrm>
          <a:off x="1262063" y="1828800"/>
          <a:ext cx="8594724" cy="38404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3346">
                  <a:extLst>
                    <a:ext uri="{9D8B030D-6E8A-4147-A177-3AD203B41FA5}">
                      <a16:colId xmlns:a16="http://schemas.microsoft.com/office/drawing/2014/main" val="2620305212"/>
                    </a:ext>
                  </a:extLst>
                </a:gridCol>
                <a:gridCol w="6641378">
                  <a:extLst>
                    <a:ext uri="{9D8B030D-6E8A-4147-A177-3AD203B41FA5}">
                      <a16:colId xmlns:a16="http://schemas.microsoft.com/office/drawing/2014/main" val="35293392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Name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Description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19200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Read Count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identifies up to two tags at once.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522746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Range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reader operates within a 2-meter range of tags.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898215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Response Time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signals errors within 2 seconds of attempting to read a tag.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480159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Security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determines the number of individuals approaching the reader, up to four people.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356927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Error Signaling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alerts both the tag holders and nearby personnel of errors during ticket validation.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894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75409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157718A9629F4EAEF1184E26161D00" ma:contentTypeVersion="7" ma:contentTypeDescription="Create a new document." ma:contentTypeScope="" ma:versionID="110f5d48878df104736f6a802d3e324e">
  <xsd:schema xmlns:xsd="http://www.w3.org/2001/XMLSchema" xmlns:xs="http://www.w3.org/2001/XMLSchema" xmlns:p="http://schemas.microsoft.com/office/2006/metadata/properties" xmlns:ns2="607dd855-069d-4189-9a04-68fc90828770" targetNamespace="http://schemas.microsoft.com/office/2006/metadata/properties" ma:root="true" ma:fieldsID="c8fc61d5a4f11ac6b781b3a571829a4a" ns2:_="">
    <xsd:import namespace="607dd855-069d-4189-9a04-68fc908287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7dd855-069d-4189-9a04-68fc908287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605BA8-9DDE-4937-9D57-26F381D5274F}">
  <ds:schemaRefs>
    <ds:schemaRef ds:uri="607dd855-069d-4189-9a04-68fc908287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C36C342-5041-420C-9FC3-23C8C9139E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5E2584-A86B-409C-BB38-DA807809D8B0}">
  <ds:schemaRefs>
    <ds:schemaRef ds:uri="607dd855-069d-4189-9a04-68fc9082877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View</vt:lpstr>
      <vt:lpstr>The Quicket System: A fast pass to the future of ticketing</vt:lpstr>
      <vt:lpstr>Team Members: Electrical Engineers</vt:lpstr>
      <vt:lpstr>Team Members: Computer Engineers </vt:lpstr>
      <vt:lpstr>Meet the Advisor</vt:lpstr>
      <vt:lpstr>Problem</vt:lpstr>
      <vt:lpstr>Solution</vt:lpstr>
      <vt:lpstr>Outline</vt:lpstr>
      <vt:lpstr>Design Constraints</vt:lpstr>
      <vt:lpstr>Technical Constraints</vt:lpstr>
      <vt:lpstr>Practical Constraints</vt:lpstr>
      <vt:lpstr>Engineering Standards</vt:lpstr>
      <vt:lpstr>Approach: Hardware</vt:lpstr>
      <vt:lpstr>Signal Type</vt:lpstr>
      <vt:lpstr>Reader</vt:lpstr>
      <vt:lpstr>Entry Counting</vt:lpstr>
      <vt:lpstr>The Brains</vt:lpstr>
      <vt:lpstr>Error Signaling</vt:lpstr>
      <vt:lpstr>Approach: Software</vt:lpstr>
      <vt:lpstr>Thermal Imaging</vt:lpstr>
      <vt:lpstr>Database</vt:lpstr>
      <vt:lpstr>Timeline</vt:lpstr>
      <vt:lpstr>Conclusions 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Quicket System A fast pass to the future of ticketing</dc:title>
  <dc:creator>Mohundro, Drew</dc:creator>
  <cp:revision>1</cp:revision>
  <dcterms:created xsi:type="dcterms:W3CDTF">2020-09-23T22:00:18Z</dcterms:created>
  <dcterms:modified xsi:type="dcterms:W3CDTF">2020-10-06T16:34:30Z</dcterms:modified>
</cp:coreProperties>
</file>